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DE438-50EC-09C3-7039-E7D0C9E96AF8}" v="71" dt="2023-04-11T18:05:22.621"/>
    <p1510:client id="{81EE6C42-18FD-473B-82AF-C165918D7A3C}" v="208" dt="2023-04-12T14:24:44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@sparkspolicy.com" userId="S::urn:spo:guest#erin@sparkspolicy.com::" providerId="AD" clId="Web-{036DE438-50EC-09C3-7039-E7D0C9E96AF8}"/>
    <pc:docChg chg="modSld">
      <pc:chgData name="erin@sparkspolicy.com" userId="S::urn:spo:guest#erin@sparkspolicy.com::" providerId="AD" clId="Web-{036DE438-50EC-09C3-7039-E7D0C9E96AF8}" dt="2023-04-11T18:05:22.621" v="71" actId="1076"/>
      <pc:docMkLst>
        <pc:docMk/>
      </pc:docMkLst>
      <pc:sldChg chg="modSp">
        <pc:chgData name="erin@sparkspolicy.com" userId="S::urn:spo:guest#erin@sparkspolicy.com::" providerId="AD" clId="Web-{036DE438-50EC-09C3-7039-E7D0C9E96AF8}" dt="2023-04-11T17:46:01.498" v="37" actId="1076"/>
        <pc:sldMkLst>
          <pc:docMk/>
          <pc:sldMk cId="95801279" sldId="256"/>
        </pc:sldMkLst>
        <pc:spChg chg="mod">
          <ac:chgData name="erin@sparkspolicy.com" userId="S::urn:spo:guest#erin@sparkspolicy.com::" providerId="AD" clId="Web-{036DE438-50EC-09C3-7039-E7D0C9E96AF8}" dt="2023-04-11T17:46:01.498" v="37" actId="1076"/>
          <ac:spMkLst>
            <pc:docMk/>
            <pc:sldMk cId="95801279" sldId="256"/>
            <ac:spMk id="2" creationId="{AA104F5C-0CE7-CE0F-0851-9FA1C7404640}"/>
          </ac:spMkLst>
        </pc:spChg>
        <pc:picChg chg="mod">
          <ac:chgData name="erin@sparkspolicy.com" userId="S::urn:spo:guest#erin@sparkspolicy.com::" providerId="AD" clId="Web-{036DE438-50EC-09C3-7039-E7D0C9E96AF8}" dt="2023-04-11T17:45:52.842" v="36" actId="1076"/>
          <ac:picMkLst>
            <pc:docMk/>
            <pc:sldMk cId="95801279" sldId="256"/>
            <ac:picMk id="1026" creationId="{569F62D5-4048-EF0C-4E0E-1B5B5123B772}"/>
          </ac:picMkLst>
        </pc:picChg>
      </pc:sldChg>
      <pc:sldChg chg="addSp modSp">
        <pc:chgData name="erin@sparkspolicy.com" userId="S::urn:spo:guest#erin@sparkspolicy.com::" providerId="AD" clId="Web-{036DE438-50EC-09C3-7039-E7D0C9E96AF8}" dt="2023-04-11T18:02:45.524" v="61" actId="688"/>
        <pc:sldMkLst>
          <pc:docMk/>
          <pc:sldMk cId="2155985045" sldId="261"/>
        </pc:sldMkLst>
        <pc:spChg chg="mod">
          <ac:chgData name="erin@sparkspolicy.com" userId="S::urn:spo:guest#erin@sparkspolicy.com::" providerId="AD" clId="Web-{036DE438-50EC-09C3-7039-E7D0C9E96AF8}" dt="2023-04-11T18:02:10.585" v="58" actId="20577"/>
          <ac:spMkLst>
            <pc:docMk/>
            <pc:sldMk cId="2155985045" sldId="261"/>
            <ac:spMk id="2" creationId="{6DC9BE9F-E211-B1F6-239E-63A257D5A8BF}"/>
          </ac:spMkLst>
        </pc:spChg>
        <pc:picChg chg="add mod">
          <ac:chgData name="erin@sparkspolicy.com" userId="S::urn:spo:guest#erin@sparkspolicy.com::" providerId="AD" clId="Web-{036DE438-50EC-09C3-7039-E7D0C9E96AF8}" dt="2023-04-11T18:02:45.524" v="61" actId="688"/>
          <ac:picMkLst>
            <pc:docMk/>
            <pc:sldMk cId="2155985045" sldId="261"/>
            <ac:picMk id="4" creationId="{7479748A-D6AA-A676-79E6-A2FF72727FCC}"/>
          </ac:picMkLst>
        </pc:picChg>
      </pc:sldChg>
      <pc:sldChg chg="modSp">
        <pc:chgData name="erin@sparkspolicy.com" userId="S::urn:spo:guest#erin@sparkspolicy.com::" providerId="AD" clId="Web-{036DE438-50EC-09C3-7039-E7D0C9E96AF8}" dt="2023-04-11T18:05:22.621" v="71" actId="1076"/>
        <pc:sldMkLst>
          <pc:docMk/>
          <pc:sldMk cId="2265673711" sldId="262"/>
        </pc:sldMkLst>
        <pc:spChg chg="mod">
          <ac:chgData name="erin@sparkspolicy.com" userId="S::urn:spo:guest#erin@sparkspolicy.com::" providerId="AD" clId="Web-{036DE438-50EC-09C3-7039-E7D0C9E96AF8}" dt="2023-04-11T18:05:22.621" v="71" actId="1076"/>
          <ac:spMkLst>
            <pc:docMk/>
            <pc:sldMk cId="2265673711" sldId="262"/>
            <ac:spMk id="2" creationId="{94B67DCA-0F88-ED87-670F-A7BBF74944FA}"/>
          </ac:spMkLst>
        </pc:spChg>
      </pc:sldChg>
    </pc:docChg>
  </pc:docChgLst>
  <pc:docChgLst>
    <pc:chgData name="Leif Olson" userId="17876e4e-2eee-420f-85bd-97572a908a63" providerId="ADAL" clId="{81EE6C42-18FD-473B-82AF-C165918D7A3C}"/>
    <pc:docChg chg="undo redo custSel addSld delSld modSld">
      <pc:chgData name="Leif Olson" userId="17876e4e-2eee-420f-85bd-97572a908a63" providerId="ADAL" clId="{81EE6C42-18FD-473B-82AF-C165918D7A3C}" dt="2023-04-12T14:29:53.704" v="952" actId="26606"/>
      <pc:docMkLst>
        <pc:docMk/>
      </pc:docMkLst>
      <pc:sldChg chg="addSp delSp modSp mod">
        <pc:chgData name="Leif Olson" userId="17876e4e-2eee-420f-85bd-97572a908a63" providerId="ADAL" clId="{81EE6C42-18FD-473B-82AF-C165918D7A3C}" dt="2023-04-12T14:29:53.704" v="952" actId="26606"/>
        <pc:sldMkLst>
          <pc:docMk/>
          <pc:sldMk cId="95801279" sldId="256"/>
        </pc:sldMkLst>
        <pc:spChg chg="mod">
          <ac:chgData name="Leif Olson" userId="17876e4e-2eee-420f-85bd-97572a908a63" providerId="ADAL" clId="{81EE6C42-18FD-473B-82AF-C165918D7A3C}" dt="2023-04-12T14:29:53.704" v="952" actId="26606"/>
          <ac:spMkLst>
            <pc:docMk/>
            <pc:sldMk cId="95801279" sldId="256"/>
            <ac:spMk id="2" creationId="{AA104F5C-0CE7-CE0F-0851-9FA1C7404640}"/>
          </ac:spMkLst>
        </pc:spChg>
        <pc:spChg chg="del">
          <ac:chgData name="Leif Olson" userId="17876e4e-2eee-420f-85bd-97572a908a63" providerId="ADAL" clId="{81EE6C42-18FD-473B-82AF-C165918D7A3C}" dt="2023-04-12T14:29:53.704" v="952" actId="26606"/>
          <ac:spMkLst>
            <pc:docMk/>
            <pc:sldMk cId="95801279" sldId="256"/>
            <ac:spMk id="8" creationId="{83AF9C6E-31D5-480C-AE10-9BA3E4ED1A5B}"/>
          </ac:spMkLst>
        </pc:spChg>
        <pc:spChg chg="del">
          <ac:chgData name="Leif Olson" userId="17876e4e-2eee-420f-85bd-97572a908a63" providerId="ADAL" clId="{81EE6C42-18FD-473B-82AF-C165918D7A3C}" dt="2023-04-12T14:29:53.704" v="952" actId="26606"/>
          <ac:spMkLst>
            <pc:docMk/>
            <pc:sldMk cId="95801279" sldId="256"/>
            <ac:spMk id="10" creationId="{ED1BE14B-C94E-4A1A-B076-39CCA23043C5}"/>
          </ac:spMkLst>
        </pc:spChg>
        <pc:spChg chg="del">
          <ac:chgData name="Leif Olson" userId="17876e4e-2eee-420f-85bd-97572a908a63" providerId="ADAL" clId="{81EE6C42-18FD-473B-82AF-C165918D7A3C}" dt="2023-04-12T14:29:53.704" v="952" actId="26606"/>
          <ac:spMkLst>
            <pc:docMk/>
            <pc:sldMk cId="95801279" sldId="256"/>
            <ac:spMk id="12" creationId="{504BBA99-27AB-4A46-A679-B01BBAC6803F}"/>
          </ac:spMkLst>
        </pc:spChg>
        <pc:spChg chg="add">
          <ac:chgData name="Leif Olson" userId="17876e4e-2eee-420f-85bd-97572a908a63" providerId="ADAL" clId="{81EE6C42-18FD-473B-82AF-C165918D7A3C}" dt="2023-04-12T14:29:53.704" v="952" actId="26606"/>
          <ac:spMkLst>
            <pc:docMk/>
            <pc:sldMk cId="95801279" sldId="256"/>
            <ac:spMk id="1031" creationId="{421117CB-D197-45F3-B441-4AC4D215E71B}"/>
          </ac:spMkLst>
        </pc:spChg>
        <pc:spChg chg="add">
          <ac:chgData name="Leif Olson" userId="17876e4e-2eee-420f-85bd-97572a908a63" providerId="ADAL" clId="{81EE6C42-18FD-473B-82AF-C165918D7A3C}" dt="2023-04-12T14:29:53.704" v="952" actId="26606"/>
          <ac:spMkLst>
            <pc:docMk/>
            <pc:sldMk cId="95801279" sldId="256"/>
            <ac:spMk id="1033" creationId="{05B2B39F-11F7-47FD-8D3C-5BC814285F4A}"/>
          </ac:spMkLst>
        </pc:spChg>
        <pc:spChg chg="add">
          <ac:chgData name="Leif Olson" userId="17876e4e-2eee-420f-85bd-97572a908a63" providerId="ADAL" clId="{81EE6C42-18FD-473B-82AF-C165918D7A3C}" dt="2023-04-12T14:29:53.704" v="952" actId="26606"/>
          <ac:spMkLst>
            <pc:docMk/>
            <pc:sldMk cId="95801279" sldId="256"/>
            <ac:spMk id="1035" creationId="{FB69A980-D397-4383-991D-6DC2FB1C3CC6}"/>
          </ac:spMkLst>
        </pc:spChg>
        <pc:picChg chg="add del mod">
          <ac:chgData name="Leif Olson" userId="17876e4e-2eee-420f-85bd-97572a908a63" providerId="ADAL" clId="{81EE6C42-18FD-473B-82AF-C165918D7A3C}" dt="2023-04-12T14:29:46.937" v="951" actId="478"/>
          <ac:picMkLst>
            <pc:docMk/>
            <pc:sldMk cId="95801279" sldId="256"/>
            <ac:picMk id="20" creationId="{7077964A-670B-39E2-1481-5317AE1F659B}"/>
          </ac:picMkLst>
        </pc:picChg>
        <pc:picChg chg="add del mod">
          <ac:chgData name="Leif Olson" userId="17876e4e-2eee-420f-85bd-97572a908a63" providerId="ADAL" clId="{81EE6C42-18FD-473B-82AF-C165918D7A3C}" dt="2023-04-12T14:29:53.704" v="952" actId="26606"/>
          <ac:picMkLst>
            <pc:docMk/>
            <pc:sldMk cId="95801279" sldId="256"/>
            <ac:picMk id="1026" creationId="{569F62D5-4048-EF0C-4E0E-1B5B5123B772}"/>
          </ac:picMkLst>
        </pc:picChg>
      </pc:sldChg>
      <pc:sldChg chg="modSp mod">
        <pc:chgData name="Leif Olson" userId="17876e4e-2eee-420f-85bd-97572a908a63" providerId="ADAL" clId="{81EE6C42-18FD-473B-82AF-C165918D7A3C}" dt="2023-04-11T19:09:54.336" v="438" actId="688"/>
        <pc:sldMkLst>
          <pc:docMk/>
          <pc:sldMk cId="3651734126" sldId="257"/>
        </pc:sldMkLst>
        <pc:picChg chg="mod">
          <ac:chgData name="Leif Olson" userId="17876e4e-2eee-420f-85bd-97572a908a63" providerId="ADAL" clId="{81EE6C42-18FD-473B-82AF-C165918D7A3C}" dt="2023-04-11T19:09:34.177" v="432" actId="14826"/>
          <ac:picMkLst>
            <pc:docMk/>
            <pc:sldMk cId="3651734126" sldId="257"/>
            <ac:picMk id="9" creationId="{D0278073-712E-FDC9-562C-F8551D4E61D4}"/>
          </ac:picMkLst>
        </pc:picChg>
        <pc:picChg chg="mod">
          <ac:chgData name="Leif Olson" userId="17876e4e-2eee-420f-85bd-97572a908a63" providerId="ADAL" clId="{81EE6C42-18FD-473B-82AF-C165918D7A3C}" dt="2023-04-11T19:09:54.336" v="438" actId="688"/>
          <ac:picMkLst>
            <pc:docMk/>
            <pc:sldMk cId="3651734126" sldId="257"/>
            <ac:picMk id="23" creationId="{C4182BCA-24E1-E35F-4DDD-A474EAF5A0AB}"/>
          </ac:picMkLst>
        </pc:picChg>
      </pc:sldChg>
      <pc:sldChg chg="addSp mod">
        <pc:chgData name="Leif Olson" userId="17876e4e-2eee-420f-85bd-97572a908a63" providerId="ADAL" clId="{81EE6C42-18FD-473B-82AF-C165918D7A3C}" dt="2023-04-11T14:30:23.840" v="1" actId="9405"/>
        <pc:sldMkLst>
          <pc:docMk/>
          <pc:sldMk cId="159404457" sldId="258"/>
        </pc:sldMkLst>
        <pc:inkChg chg="add">
          <ac:chgData name="Leif Olson" userId="17876e4e-2eee-420f-85bd-97572a908a63" providerId="ADAL" clId="{81EE6C42-18FD-473B-82AF-C165918D7A3C}" dt="2023-04-11T14:30:18.143" v="0" actId="9405"/>
          <ac:inkMkLst>
            <pc:docMk/>
            <pc:sldMk cId="159404457" sldId="258"/>
            <ac:inkMk id="3" creationId="{F28F39D4-A8F5-1F0C-CD81-15464DA0405D}"/>
          </ac:inkMkLst>
        </pc:inkChg>
        <pc:inkChg chg="add">
          <ac:chgData name="Leif Olson" userId="17876e4e-2eee-420f-85bd-97572a908a63" providerId="ADAL" clId="{81EE6C42-18FD-473B-82AF-C165918D7A3C}" dt="2023-04-11T14:30:23.840" v="1" actId="9405"/>
          <ac:inkMkLst>
            <pc:docMk/>
            <pc:sldMk cId="159404457" sldId="258"/>
            <ac:inkMk id="4" creationId="{6669CF87-08F7-50F0-44CF-E53C5F6C202C}"/>
          </ac:inkMkLst>
        </pc:inkChg>
      </pc:sldChg>
      <pc:sldChg chg="addSp delSp modSp mod setBg">
        <pc:chgData name="Leif Olson" userId="17876e4e-2eee-420f-85bd-97572a908a63" providerId="ADAL" clId="{81EE6C42-18FD-473B-82AF-C165918D7A3C}" dt="2023-04-11T14:34:07.260" v="75" actId="1076"/>
        <pc:sldMkLst>
          <pc:docMk/>
          <pc:sldMk cId="3489049261" sldId="259"/>
        </pc:sldMkLst>
        <pc:spChg chg="mod">
          <ac:chgData name="Leif Olson" userId="17876e4e-2eee-420f-85bd-97572a908a63" providerId="ADAL" clId="{81EE6C42-18FD-473B-82AF-C165918D7A3C}" dt="2023-04-11T14:34:02.504" v="74" actId="20577"/>
          <ac:spMkLst>
            <pc:docMk/>
            <pc:sldMk cId="3489049261" sldId="259"/>
            <ac:spMk id="2" creationId="{2256B2CE-3D08-1C3E-0E2E-980C8E71B298}"/>
          </ac:spMkLst>
        </pc:spChg>
        <pc:spChg chg="del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3" creationId="{1AE1CB21-1E0F-7EEB-B124-15313E348290}"/>
          </ac:spMkLst>
        </pc:spChg>
        <pc:spChg chg="add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10" creationId="{96A35EAA-ED80-4FF1-942C-82B1D483AF60}"/>
          </ac:spMkLst>
        </pc:spChg>
        <pc:spChg chg="add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12" creationId="{D415F49B-3CBC-46CF-AFB5-988852D0479E}"/>
          </ac:spMkLst>
        </pc:spChg>
        <pc:spChg chg="add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14" creationId="{D0940C6F-9A54-410C-9BCD-203E8D97FBAB}"/>
          </ac:spMkLst>
        </pc:spChg>
        <pc:spChg chg="add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16" creationId="{F646C6CE-72A6-48A2-BAA1-A9BD9AE029EC}"/>
          </ac:spMkLst>
        </pc:spChg>
        <pc:spChg chg="add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18" creationId="{F6AFF5CE-B67C-4572-A244-872A4D90EB4C}"/>
          </ac:spMkLst>
        </pc:spChg>
        <pc:spChg chg="add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20" creationId="{FB69A980-D397-4383-991D-6DC2FB1C3CC6}"/>
          </ac:spMkLst>
        </pc:spChg>
        <pc:spChg chg="add">
          <ac:chgData name="Leif Olson" userId="17876e4e-2eee-420f-85bd-97572a908a63" providerId="ADAL" clId="{81EE6C42-18FD-473B-82AF-C165918D7A3C}" dt="2023-04-11T14:32:42.787" v="3" actId="26606"/>
          <ac:spMkLst>
            <pc:docMk/>
            <pc:sldMk cId="3489049261" sldId="259"/>
            <ac:spMk id="22" creationId="{365ECCD1-CF5E-4EE6-837B-F9A6958B1B81}"/>
          </ac:spMkLst>
        </pc:spChg>
        <pc:picChg chg="add mod">
          <ac:chgData name="Leif Olson" userId="17876e4e-2eee-420f-85bd-97572a908a63" providerId="ADAL" clId="{81EE6C42-18FD-473B-82AF-C165918D7A3C}" dt="2023-04-11T14:32:42.787" v="3" actId="26606"/>
          <ac:picMkLst>
            <pc:docMk/>
            <pc:sldMk cId="3489049261" sldId="259"/>
            <ac:picMk id="5" creationId="{B1665DEC-EFC9-ABC5-B61A-69FE9FDB59DE}"/>
          </ac:picMkLst>
        </pc:picChg>
        <pc:picChg chg="add mod">
          <ac:chgData name="Leif Olson" userId="17876e4e-2eee-420f-85bd-97572a908a63" providerId="ADAL" clId="{81EE6C42-18FD-473B-82AF-C165918D7A3C}" dt="2023-04-11T14:34:07.260" v="75" actId="1076"/>
          <ac:picMkLst>
            <pc:docMk/>
            <pc:sldMk cId="3489049261" sldId="259"/>
            <ac:picMk id="8" creationId="{F1C43B43-420D-80E5-90DB-BD78C516C8F8}"/>
          </ac:picMkLst>
        </pc:picChg>
        <pc:inkChg chg="add">
          <ac:chgData name="Leif Olson" userId="17876e4e-2eee-420f-85bd-97572a908a63" providerId="ADAL" clId="{81EE6C42-18FD-473B-82AF-C165918D7A3C}" dt="2023-04-11T14:32:56.165" v="4" actId="9405"/>
          <ac:inkMkLst>
            <pc:docMk/>
            <pc:sldMk cId="3489049261" sldId="259"/>
            <ac:inkMk id="6" creationId="{34313F1D-69D5-19C0-E198-4647206FB253}"/>
          </ac:inkMkLst>
        </pc:inkChg>
        <pc:inkChg chg="add">
          <ac:chgData name="Leif Olson" userId="17876e4e-2eee-420f-85bd-97572a908a63" providerId="ADAL" clId="{81EE6C42-18FD-473B-82AF-C165918D7A3C}" dt="2023-04-11T14:33:02.260" v="5" actId="9405"/>
          <ac:inkMkLst>
            <pc:docMk/>
            <pc:sldMk cId="3489049261" sldId="259"/>
            <ac:inkMk id="7" creationId="{D6403920-05E7-FF22-A04A-DFB015E222F6}"/>
          </ac:inkMkLst>
        </pc:inkChg>
      </pc:sldChg>
      <pc:sldChg chg="addSp delSp modSp new mod setBg">
        <pc:chgData name="Leif Olson" userId="17876e4e-2eee-420f-85bd-97572a908a63" providerId="ADAL" clId="{81EE6C42-18FD-473B-82AF-C165918D7A3C}" dt="2023-04-11T19:56:55.574" v="679" actId="1076"/>
        <pc:sldMkLst>
          <pc:docMk/>
          <pc:sldMk cId="118295314" sldId="260"/>
        </pc:sldMkLst>
        <pc:spChg chg="del mod">
          <ac:chgData name="Leif Olson" userId="17876e4e-2eee-420f-85bd-97572a908a63" providerId="ADAL" clId="{81EE6C42-18FD-473B-82AF-C165918D7A3C}" dt="2023-04-11T14:39:37.461" v="80" actId="26606"/>
          <ac:spMkLst>
            <pc:docMk/>
            <pc:sldMk cId="118295314" sldId="260"/>
            <ac:spMk id="2" creationId="{CC3B9C11-8545-A6FE-8064-197390008FFD}"/>
          </ac:spMkLst>
        </pc:spChg>
        <pc:spChg chg="del mod">
          <ac:chgData name="Leif Olson" userId="17876e4e-2eee-420f-85bd-97572a908a63" providerId="ADAL" clId="{81EE6C42-18FD-473B-82AF-C165918D7A3C}" dt="2023-04-11T14:39:37.461" v="80" actId="26606"/>
          <ac:spMkLst>
            <pc:docMk/>
            <pc:sldMk cId="118295314" sldId="260"/>
            <ac:spMk id="3" creationId="{70D1ACED-1870-E124-4E2D-79A0E5F3CCF9}"/>
          </ac:spMkLst>
        </pc:spChg>
        <pc:spChg chg="add mod">
          <ac:chgData name="Leif Olson" userId="17876e4e-2eee-420f-85bd-97572a908a63" providerId="ADAL" clId="{81EE6C42-18FD-473B-82AF-C165918D7A3C}" dt="2023-04-11T19:56:55.574" v="679" actId="1076"/>
          <ac:spMkLst>
            <pc:docMk/>
            <pc:sldMk cId="118295314" sldId="260"/>
            <ac:spMk id="6" creationId="{09B9740C-A8B1-82C9-BEFB-7ED35D0EFA0E}"/>
          </ac:spMkLst>
        </pc:spChg>
        <pc:spChg chg="add del">
          <ac:chgData name="Leif Olson" userId="17876e4e-2eee-420f-85bd-97572a908a63" providerId="ADAL" clId="{81EE6C42-18FD-473B-82AF-C165918D7A3C}" dt="2023-04-11T14:39:37.456" v="79" actId="26606"/>
          <ac:spMkLst>
            <pc:docMk/>
            <pc:sldMk cId="118295314" sldId="260"/>
            <ac:spMk id="10" creationId="{B20DF01A-DAD0-4D16-BEDE-ED085CCC3B73}"/>
          </ac:spMkLst>
        </pc:spChg>
        <pc:spChg chg="add del">
          <ac:chgData name="Leif Olson" userId="17876e4e-2eee-420f-85bd-97572a908a63" providerId="ADAL" clId="{81EE6C42-18FD-473B-82AF-C165918D7A3C}" dt="2023-04-11T14:39:37.456" v="79" actId="26606"/>
          <ac:spMkLst>
            <pc:docMk/>
            <pc:sldMk cId="118295314" sldId="260"/>
            <ac:spMk id="12" creationId="{99B7B539-E79B-44C5-8319-9CE01F87F474}"/>
          </ac:spMkLst>
        </pc:spChg>
        <pc:spChg chg="add del">
          <ac:chgData name="Leif Olson" userId="17876e4e-2eee-420f-85bd-97572a908a63" providerId="ADAL" clId="{81EE6C42-18FD-473B-82AF-C165918D7A3C}" dt="2023-04-11T14:39:37.456" v="79" actId="26606"/>
          <ac:spMkLst>
            <pc:docMk/>
            <pc:sldMk cId="118295314" sldId="260"/>
            <ac:spMk id="14" creationId="{1979858C-A26E-4B53-9728-5EC82E0E95A1}"/>
          </ac:spMkLst>
        </pc:spChg>
        <pc:spChg chg="add del">
          <ac:chgData name="Leif Olson" userId="17876e4e-2eee-420f-85bd-97572a908a63" providerId="ADAL" clId="{81EE6C42-18FD-473B-82AF-C165918D7A3C}" dt="2023-04-11T14:39:37.456" v="79" actId="26606"/>
          <ac:spMkLst>
            <pc:docMk/>
            <pc:sldMk cId="118295314" sldId="260"/>
            <ac:spMk id="16" creationId="{3F73B9C9-A160-4E92-89A0-667A53CD703B}"/>
          </ac:spMkLst>
        </pc:spChg>
        <pc:spChg chg="add del">
          <ac:chgData name="Leif Olson" userId="17876e4e-2eee-420f-85bd-97572a908a63" providerId="ADAL" clId="{81EE6C42-18FD-473B-82AF-C165918D7A3C}" dt="2023-04-11T14:39:50.363" v="83" actId="26606"/>
          <ac:spMkLst>
            <pc:docMk/>
            <pc:sldMk cId="118295314" sldId="260"/>
            <ac:spMk id="18" creationId="{D9F6AA32-13C2-415E-B4CB-5A6D2336AC4C}"/>
          </ac:spMkLst>
        </pc:spChg>
        <pc:spChg chg="add">
          <ac:chgData name="Leif Olson" userId="17876e4e-2eee-420f-85bd-97572a908a63" providerId="ADAL" clId="{81EE6C42-18FD-473B-82AF-C165918D7A3C}" dt="2023-04-11T14:39:50.363" v="83" actId="26606"/>
          <ac:spMkLst>
            <pc:docMk/>
            <pc:sldMk cId="118295314" sldId="260"/>
            <ac:spMk id="23" creationId="{96A35EAA-ED80-4FF1-942C-82B1D483AF60}"/>
          </ac:spMkLst>
        </pc:spChg>
        <pc:spChg chg="add">
          <ac:chgData name="Leif Olson" userId="17876e4e-2eee-420f-85bd-97572a908a63" providerId="ADAL" clId="{81EE6C42-18FD-473B-82AF-C165918D7A3C}" dt="2023-04-11T14:39:50.363" v="83" actId="26606"/>
          <ac:spMkLst>
            <pc:docMk/>
            <pc:sldMk cId="118295314" sldId="260"/>
            <ac:spMk id="25" creationId="{D415F49B-3CBC-46CF-AFB5-988852D0479E}"/>
          </ac:spMkLst>
        </pc:spChg>
        <pc:spChg chg="add">
          <ac:chgData name="Leif Olson" userId="17876e4e-2eee-420f-85bd-97572a908a63" providerId="ADAL" clId="{81EE6C42-18FD-473B-82AF-C165918D7A3C}" dt="2023-04-11T14:39:50.363" v="83" actId="26606"/>
          <ac:spMkLst>
            <pc:docMk/>
            <pc:sldMk cId="118295314" sldId="260"/>
            <ac:spMk id="27" creationId="{7FB5426F-482B-4074-A203-9F2C2BEB022D}"/>
          </ac:spMkLst>
        </pc:spChg>
        <pc:spChg chg="add">
          <ac:chgData name="Leif Olson" userId="17876e4e-2eee-420f-85bd-97572a908a63" providerId="ADAL" clId="{81EE6C42-18FD-473B-82AF-C165918D7A3C}" dt="2023-04-11T14:39:50.363" v="83" actId="26606"/>
          <ac:spMkLst>
            <pc:docMk/>
            <pc:sldMk cId="118295314" sldId="260"/>
            <ac:spMk id="29" creationId="{F778232E-C75B-4B3C-9201-81C0775715EF}"/>
          </ac:spMkLst>
        </pc:spChg>
        <pc:spChg chg="add">
          <ac:chgData name="Leif Olson" userId="17876e4e-2eee-420f-85bd-97572a908a63" providerId="ADAL" clId="{81EE6C42-18FD-473B-82AF-C165918D7A3C}" dt="2023-04-11T14:39:50.363" v="83" actId="26606"/>
          <ac:spMkLst>
            <pc:docMk/>
            <pc:sldMk cId="118295314" sldId="260"/>
            <ac:spMk id="31" creationId="{A7F160B5-A1CE-4576-8323-263FB7D1B393}"/>
          </ac:spMkLst>
        </pc:spChg>
        <pc:spChg chg="add">
          <ac:chgData name="Leif Olson" userId="17876e4e-2eee-420f-85bd-97572a908a63" providerId="ADAL" clId="{81EE6C42-18FD-473B-82AF-C165918D7A3C}" dt="2023-04-11T14:39:50.363" v="83" actId="26606"/>
          <ac:spMkLst>
            <pc:docMk/>
            <pc:sldMk cId="118295314" sldId="260"/>
            <ac:spMk id="33" creationId="{33366780-B46E-437C-812E-406B7500D12F}"/>
          </ac:spMkLst>
        </pc:spChg>
        <pc:grpChg chg="mod">
          <ac:chgData name="Leif Olson" userId="17876e4e-2eee-420f-85bd-97572a908a63" providerId="ADAL" clId="{81EE6C42-18FD-473B-82AF-C165918D7A3C}" dt="2023-04-11T19:12:45.504" v="443"/>
          <ac:grpSpMkLst>
            <pc:docMk/>
            <pc:sldMk cId="118295314" sldId="260"/>
            <ac:grpSpMk id="8" creationId="{F36B1F5A-E818-B92F-DA61-B55D3A78BBC1}"/>
          </ac:grpSpMkLst>
        </pc:grpChg>
        <pc:picChg chg="add mod ord modCrop">
          <ac:chgData name="Leif Olson" userId="17876e4e-2eee-420f-85bd-97572a908a63" providerId="ADAL" clId="{81EE6C42-18FD-473B-82AF-C165918D7A3C}" dt="2023-04-11T19:13:01.375" v="444" actId="732"/>
          <ac:picMkLst>
            <pc:docMk/>
            <pc:sldMk cId="118295314" sldId="260"/>
            <ac:picMk id="5" creationId="{D6A694FE-AFBA-0080-6CEB-BFF4ED84D02B}"/>
          </ac:picMkLst>
        </pc:picChg>
        <pc:picChg chg="add mod">
          <ac:chgData name="Leif Olson" userId="17876e4e-2eee-420f-85bd-97572a908a63" providerId="ADAL" clId="{81EE6C42-18FD-473B-82AF-C165918D7A3C}" dt="2023-04-11T14:41:11.489" v="188" actId="1076"/>
          <ac:picMkLst>
            <pc:docMk/>
            <pc:sldMk cId="118295314" sldId="260"/>
            <ac:picMk id="7" creationId="{068C81E5-65C8-CAAF-26AB-65CB8192661A}"/>
          </ac:picMkLst>
        </pc:picChg>
        <pc:inkChg chg="add del">
          <ac:chgData name="Leif Olson" userId="17876e4e-2eee-420f-85bd-97572a908a63" providerId="ADAL" clId="{81EE6C42-18FD-473B-82AF-C165918D7A3C}" dt="2023-04-11T19:12:30.763" v="440" actId="9405"/>
          <ac:inkMkLst>
            <pc:docMk/>
            <pc:sldMk cId="118295314" sldId="260"/>
            <ac:inkMk id="2" creationId="{62657737-94DC-E87B-74C9-790A2139B9F1}"/>
          </ac:inkMkLst>
        </pc:inkChg>
        <pc:inkChg chg="add mod">
          <ac:chgData name="Leif Olson" userId="17876e4e-2eee-420f-85bd-97572a908a63" providerId="ADAL" clId="{81EE6C42-18FD-473B-82AF-C165918D7A3C}" dt="2023-04-11T19:12:45.504" v="443"/>
          <ac:inkMkLst>
            <pc:docMk/>
            <pc:sldMk cId="118295314" sldId="260"/>
            <ac:inkMk id="3" creationId="{476B36C7-E66C-331B-EE99-5D31606E9494}"/>
          </ac:inkMkLst>
        </pc:inkChg>
        <pc:inkChg chg="add mod">
          <ac:chgData name="Leif Olson" userId="17876e4e-2eee-420f-85bd-97572a908a63" providerId="ADAL" clId="{81EE6C42-18FD-473B-82AF-C165918D7A3C}" dt="2023-04-11T19:12:45.504" v="443"/>
          <ac:inkMkLst>
            <pc:docMk/>
            <pc:sldMk cId="118295314" sldId="260"/>
            <ac:inkMk id="4" creationId="{E5A6462E-B5D8-0691-9F18-95B7AE1ABB29}"/>
          </ac:inkMkLst>
        </pc:inkChg>
      </pc:sldChg>
      <pc:sldChg chg="addSp delSp modSp new mod setBg">
        <pc:chgData name="Leif Olson" userId="17876e4e-2eee-420f-85bd-97572a908a63" providerId="ADAL" clId="{81EE6C42-18FD-473B-82AF-C165918D7A3C}" dt="2023-04-11T19:57:46.096" v="761" actId="1076"/>
        <pc:sldMkLst>
          <pc:docMk/>
          <pc:sldMk cId="2155985045" sldId="261"/>
        </pc:sldMkLst>
        <pc:spChg chg="del mod">
          <ac:chgData name="Leif Olson" userId="17876e4e-2eee-420f-85bd-97572a908a63" providerId="ADAL" clId="{81EE6C42-18FD-473B-82AF-C165918D7A3C}" dt="2023-04-11T19:53:59.419" v="653" actId="478"/>
          <ac:spMkLst>
            <pc:docMk/>
            <pc:sldMk cId="2155985045" sldId="261"/>
            <ac:spMk id="2" creationId="{6DC9BE9F-E211-B1F6-239E-63A257D5A8BF}"/>
          </ac:spMkLst>
        </pc:spChg>
        <pc:spChg chg="del">
          <ac:chgData name="Leif Olson" userId="17876e4e-2eee-420f-85bd-97572a908a63" providerId="ADAL" clId="{81EE6C42-18FD-473B-82AF-C165918D7A3C}" dt="2023-04-11T14:56:36.812" v="204"/>
          <ac:spMkLst>
            <pc:docMk/>
            <pc:sldMk cId="2155985045" sldId="261"/>
            <ac:spMk id="3" creationId="{E90FC9AA-AADF-E0BF-B912-A75FF51E38A6}"/>
          </ac:spMkLst>
        </pc:spChg>
        <pc:spChg chg="add del">
          <ac:chgData name="Leif Olson" userId="17876e4e-2eee-420f-85bd-97572a908a63" providerId="ADAL" clId="{81EE6C42-18FD-473B-82AF-C165918D7A3C}" dt="2023-04-11T14:56:49.489" v="209" actId="26606"/>
          <ac:spMkLst>
            <pc:docMk/>
            <pc:sldMk cId="2155985045" sldId="261"/>
            <ac:spMk id="9" creationId="{D73B73D9-ACE0-E1D0-4FD8-C3CFBE8A00FD}"/>
          </ac:spMkLst>
        </pc:spChg>
        <pc:spChg chg="add del mod">
          <ac:chgData name="Leif Olson" userId="17876e4e-2eee-420f-85bd-97572a908a63" providerId="ADAL" clId="{81EE6C42-18FD-473B-82AF-C165918D7A3C}" dt="2023-04-11T19:14:44.176" v="455" actId="478"/>
          <ac:spMkLst>
            <pc:docMk/>
            <pc:sldMk cId="2155985045" sldId="261"/>
            <ac:spMk id="9" creationId="{E6C65699-097A-0D9D-74B3-32DB00D59C99}"/>
          </ac:spMkLst>
        </pc:spChg>
        <pc:spChg chg="add del">
          <ac:chgData name="Leif Olson" userId="17876e4e-2eee-420f-85bd-97572a908a63" providerId="ADAL" clId="{81EE6C42-18FD-473B-82AF-C165918D7A3C}" dt="2023-04-11T19:50:06.054" v="640" actId="26606"/>
          <ac:spMkLst>
            <pc:docMk/>
            <pc:sldMk cId="2155985045" sldId="261"/>
            <ac:spMk id="10" creationId="{96A35EAA-ED80-4FF1-942C-82B1D483AF60}"/>
          </ac:spMkLst>
        </pc:spChg>
        <pc:spChg chg="add del mod ord">
          <ac:chgData name="Leif Olson" userId="17876e4e-2eee-420f-85bd-97572a908a63" providerId="ADAL" clId="{81EE6C42-18FD-473B-82AF-C165918D7A3C}" dt="2023-04-11T19:24:20.823" v="532" actId="478"/>
          <ac:spMkLst>
            <pc:docMk/>
            <pc:sldMk cId="2155985045" sldId="261"/>
            <ac:spMk id="11" creationId="{5E995BA2-58DE-8016-7928-3036D74F2224}"/>
          </ac:spMkLst>
        </pc:spChg>
        <pc:spChg chg="add del">
          <ac:chgData name="Leif Olson" userId="17876e4e-2eee-420f-85bd-97572a908a63" providerId="ADAL" clId="{81EE6C42-18FD-473B-82AF-C165918D7A3C}" dt="2023-04-11T14:56:49.489" v="209" actId="26606"/>
          <ac:spMkLst>
            <pc:docMk/>
            <pc:sldMk cId="2155985045" sldId="261"/>
            <ac:spMk id="12" creationId="{E2A96188-384C-4341-9EEB-967A9341CD86}"/>
          </ac:spMkLst>
        </pc:spChg>
        <pc:spChg chg="add del">
          <ac:chgData name="Leif Olson" userId="17876e4e-2eee-420f-85bd-97572a908a63" providerId="ADAL" clId="{81EE6C42-18FD-473B-82AF-C165918D7A3C}" dt="2023-04-11T14:56:49.489" v="209" actId="26606"/>
          <ac:spMkLst>
            <pc:docMk/>
            <pc:sldMk cId="2155985045" sldId="261"/>
            <ac:spMk id="14" creationId="{280331C3-DDF5-48A9-8947-D71EAAFFAB0E}"/>
          </ac:spMkLst>
        </pc:spChg>
        <pc:spChg chg="add del mod">
          <ac:chgData name="Leif Olson" userId="17876e4e-2eee-420f-85bd-97572a908a63" providerId="ADAL" clId="{81EE6C42-18FD-473B-82AF-C165918D7A3C}" dt="2023-04-11T19:19:53.272" v="471" actId="478"/>
          <ac:spMkLst>
            <pc:docMk/>
            <pc:sldMk cId="2155985045" sldId="261"/>
            <ac:spMk id="14" creationId="{539AB908-35CA-2F5F-0D35-A5D9CBC79005}"/>
          </ac:spMkLst>
        </pc:spChg>
        <pc:spChg chg="add del">
          <ac:chgData name="Leif Olson" userId="17876e4e-2eee-420f-85bd-97572a908a63" providerId="ADAL" clId="{81EE6C42-18FD-473B-82AF-C165918D7A3C}" dt="2023-04-11T14:56:49.489" v="209" actId="26606"/>
          <ac:spMkLst>
            <pc:docMk/>
            <pc:sldMk cId="2155985045" sldId="261"/>
            <ac:spMk id="16" creationId="{C535A640-1948-4AFD-A0B7-19AFDA955322}"/>
          </ac:spMkLst>
        </pc:spChg>
        <pc:spChg chg="add del mod modVis">
          <ac:chgData name="Leif Olson" userId="17876e4e-2eee-420f-85bd-97572a908a63" providerId="ADAL" clId="{81EE6C42-18FD-473B-82AF-C165918D7A3C}" dt="2023-04-11T19:55:47.332" v="673" actId="14429"/>
          <ac:spMkLst>
            <pc:docMk/>
            <pc:sldMk cId="2155985045" sldId="261"/>
            <ac:spMk id="18" creationId="{A7F160B5-A1CE-4576-8323-263FB7D1B393}"/>
          </ac:spMkLst>
        </pc:spChg>
        <pc:spChg chg="add del">
          <ac:chgData name="Leif Olson" userId="17876e4e-2eee-420f-85bd-97572a908a63" providerId="ADAL" clId="{81EE6C42-18FD-473B-82AF-C165918D7A3C}" dt="2023-04-11T19:50:06.054" v="640" actId="26606"/>
          <ac:spMkLst>
            <pc:docMk/>
            <pc:sldMk cId="2155985045" sldId="261"/>
            <ac:spMk id="19" creationId="{D415F49B-3CBC-46CF-AFB5-988852D0479E}"/>
          </ac:spMkLst>
        </pc:spChg>
        <pc:spChg chg="add del mod modVis">
          <ac:chgData name="Leif Olson" userId="17876e4e-2eee-420f-85bd-97572a908a63" providerId="ADAL" clId="{81EE6C42-18FD-473B-82AF-C165918D7A3C}" dt="2023-04-11T19:56:24.802" v="677" actId="1076"/>
          <ac:spMkLst>
            <pc:docMk/>
            <pc:sldMk cId="2155985045" sldId="261"/>
            <ac:spMk id="20" creationId="{33366780-B46E-437C-812E-406B7500D12F}"/>
          </ac:spMkLst>
        </pc:spChg>
        <pc:spChg chg="add del mod">
          <ac:chgData name="Leif Olson" userId="17876e4e-2eee-420f-85bd-97572a908a63" providerId="ADAL" clId="{81EE6C42-18FD-473B-82AF-C165918D7A3C}" dt="2023-04-11T19:50:06.054" v="640" actId="26606"/>
          <ac:spMkLst>
            <pc:docMk/>
            <pc:sldMk cId="2155985045" sldId="261"/>
            <ac:spMk id="21" creationId="{7FB5426F-482B-4074-A203-9F2C2BEB022D}"/>
          </ac:spMkLst>
        </pc:spChg>
        <pc:spChg chg="add del mod">
          <ac:chgData name="Leif Olson" userId="17876e4e-2eee-420f-85bd-97572a908a63" providerId="ADAL" clId="{81EE6C42-18FD-473B-82AF-C165918D7A3C}" dt="2023-04-11T19:50:06.054" v="640" actId="26606"/>
          <ac:spMkLst>
            <pc:docMk/>
            <pc:sldMk cId="2155985045" sldId="261"/>
            <ac:spMk id="22" creationId="{F778232E-C75B-4B3C-9201-81C0775715EF}"/>
          </ac:spMkLst>
        </pc:spChg>
        <pc:spChg chg="mod">
          <ac:chgData name="Leif Olson" userId="17876e4e-2eee-420f-85bd-97572a908a63" providerId="ADAL" clId="{81EE6C42-18FD-473B-82AF-C165918D7A3C}" dt="2023-04-11T19:21:40.362" v="485" actId="2085"/>
          <ac:spMkLst>
            <pc:docMk/>
            <pc:sldMk cId="2155985045" sldId="261"/>
            <ac:spMk id="23" creationId="{2FF705E7-2BAB-0935-9D01-5DF302FA6FFA}"/>
          </ac:spMkLst>
        </pc:spChg>
        <pc:spChg chg="mod">
          <ac:chgData name="Leif Olson" userId="17876e4e-2eee-420f-85bd-97572a908a63" providerId="ADAL" clId="{81EE6C42-18FD-473B-82AF-C165918D7A3C}" dt="2023-04-11T19:21:40.362" v="485" actId="2085"/>
          <ac:spMkLst>
            <pc:docMk/>
            <pc:sldMk cId="2155985045" sldId="261"/>
            <ac:spMk id="24" creationId="{71736DC2-7947-721F-8D50-7DFB63445B6A}"/>
          </ac:spMkLst>
        </pc:spChg>
        <pc:spChg chg="add del mod">
          <ac:chgData name="Leif Olson" userId="17876e4e-2eee-420f-85bd-97572a908a63" providerId="ADAL" clId="{81EE6C42-18FD-473B-82AF-C165918D7A3C}" dt="2023-04-11T19:23:01.585" v="515"/>
          <ac:spMkLst>
            <pc:docMk/>
            <pc:sldMk cId="2155985045" sldId="261"/>
            <ac:spMk id="25" creationId="{C60B2B89-06F3-0639-2740-7DB71BAB8D6A}"/>
          </ac:spMkLst>
        </pc:spChg>
        <pc:spChg chg="add del mod">
          <ac:chgData name="Leif Olson" userId="17876e4e-2eee-420f-85bd-97572a908a63" providerId="ADAL" clId="{81EE6C42-18FD-473B-82AF-C165918D7A3C}" dt="2023-04-11T19:23:01.585" v="515"/>
          <ac:spMkLst>
            <pc:docMk/>
            <pc:sldMk cId="2155985045" sldId="261"/>
            <ac:spMk id="26" creationId="{7DC682AC-A244-CB6E-4BFA-5858EE7F038A}"/>
          </ac:spMkLst>
        </pc:spChg>
        <pc:spChg chg="add del">
          <ac:chgData name="Leif Olson" userId="17876e4e-2eee-420f-85bd-97572a908a63" providerId="ADAL" clId="{81EE6C42-18FD-473B-82AF-C165918D7A3C}" dt="2023-04-11T19:19:48.186" v="469" actId="26606"/>
          <ac:spMkLst>
            <pc:docMk/>
            <pc:sldMk cId="2155985045" sldId="261"/>
            <ac:spMk id="27" creationId="{E7B74E81-276A-4BF8-9D74-BF6C44B2E424}"/>
          </ac:spMkLst>
        </pc:spChg>
        <pc:spChg chg="add del mod">
          <ac:chgData name="Leif Olson" userId="17876e4e-2eee-420f-85bd-97572a908a63" providerId="ADAL" clId="{81EE6C42-18FD-473B-82AF-C165918D7A3C}" dt="2023-04-11T19:23:08.203" v="517"/>
          <ac:spMkLst>
            <pc:docMk/>
            <pc:sldMk cId="2155985045" sldId="261"/>
            <ac:spMk id="28" creationId="{0ABAE1C6-6060-D55F-E211-EEBAE1B60C33}"/>
          </ac:spMkLst>
        </pc:spChg>
        <pc:spChg chg="add del">
          <ac:chgData name="Leif Olson" userId="17876e4e-2eee-420f-85bd-97572a908a63" providerId="ADAL" clId="{81EE6C42-18FD-473B-82AF-C165918D7A3C}" dt="2023-04-11T19:19:48.186" v="469" actId="26606"/>
          <ac:spMkLst>
            <pc:docMk/>
            <pc:sldMk cId="2155985045" sldId="261"/>
            <ac:spMk id="29" creationId="{19C537B0-73BE-41E7-8BD7-CC603DD2BE4E}"/>
          </ac:spMkLst>
        </pc:spChg>
        <pc:spChg chg="add del mod">
          <ac:chgData name="Leif Olson" userId="17876e4e-2eee-420f-85bd-97572a908a63" providerId="ADAL" clId="{81EE6C42-18FD-473B-82AF-C165918D7A3C}" dt="2023-04-11T19:23:08.203" v="517"/>
          <ac:spMkLst>
            <pc:docMk/>
            <pc:sldMk cId="2155985045" sldId="261"/>
            <ac:spMk id="30" creationId="{FFA7FB08-7689-B76E-96A2-A0468416C85A}"/>
          </ac:spMkLst>
        </pc:spChg>
        <pc:spChg chg="add del">
          <ac:chgData name="Leif Olson" userId="17876e4e-2eee-420f-85bd-97572a908a63" providerId="ADAL" clId="{81EE6C42-18FD-473B-82AF-C165918D7A3C}" dt="2023-04-11T19:19:48.186" v="469" actId="26606"/>
          <ac:spMkLst>
            <pc:docMk/>
            <pc:sldMk cId="2155985045" sldId="261"/>
            <ac:spMk id="31" creationId="{5757CFF1-20F6-4EF6-83FA-264F652F45B9}"/>
          </ac:spMkLst>
        </pc:spChg>
        <pc:spChg chg="add del mod ord">
          <ac:chgData name="Leif Olson" userId="17876e4e-2eee-420f-85bd-97572a908a63" providerId="ADAL" clId="{81EE6C42-18FD-473B-82AF-C165918D7A3C}" dt="2023-04-11T19:56:04.680" v="676" actId="1076"/>
          <ac:spMkLst>
            <pc:docMk/>
            <pc:sldMk cId="2155985045" sldId="261"/>
            <ac:spMk id="32" creationId="{DECE75CB-7672-C69C-9F4C-334362B43E7B}"/>
          </ac:spMkLst>
        </pc:spChg>
        <pc:spChg chg="add del">
          <ac:chgData name="Leif Olson" userId="17876e4e-2eee-420f-85bd-97572a908a63" providerId="ADAL" clId="{81EE6C42-18FD-473B-82AF-C165918D7A3C}" dt="2023-04-11T19:19:48.186" v="469" actId="26606"/>
          <ac:spMkLst>
            <pc:docMk/>
            <pc:sldMk cId="2155985045" sldId="261"/>
            <ac:spMk id="33" creationId="{06A9A420-EBC2-475A-B5F6-1915095B1EB6}"/>
          </ac:spMkLst>
        </pc:spChg>
        <pc:spChg chg="add del mod ord">
          <ac:chgData name="Leif Olson" userId="17876e4e-2eee-420f-85bd-97572a908a63" providerId="ADAL" clId="{81EE6C42-18FD-473B-82AF-C165918D7A3C}" dt="2023-04-11T19:56:04.680" v="676" actId="1076"/>
          <ac:spMkLst>
            <pc:docMk/>
            <pc:sldMk cId="2155985045" sldId="261"/>
            <ac:spMk id="34" creationId="{97708CFE-00D0-E16E-F76D-4F3575CED144}"/>
          </ac:spMkLst>
        </pc:spChg>
        <pc:spChg chg="add del">
          <ac:chgData name="Leif Olson" userId="17876e4e-2eee-420f-85bd-97572a908a63" providerId="ADAL" clId="{81EE6C42-18FD-473B-82AF-C165918D7A3C}" dt="2023-04-11T19:19:48.186" v="469" actId="26606"/>
          <ac:spMkLst>
            <pc:docMk/>
            <pc:sldMk cId="2155985045" sldId="261"/>
            <ac:spMk id="35" creationId="{23E32A87-27EB-4E8C-A286-AC27F2A1424A}"/>
          </ac:spMkLst>
        </pc:spChg>
        <pc:spChg chg="add mod ord">
          <ac:chgData name="Leif Olson" userId="17876e4e-2eee-420f-85bd-97572a908a63" providerId="ADAL" clId="{81EE6C42-18FD-473B-82AF-C165918D7A3C}" dt="2023-04-11T19:56:04.680" v="676" actId="1076"/>
          <ac:spMkLst>
            <pc:docMk/>
            <pc:sldMk cId="2155985045" sldId="261"/>
            <ac:spMk id="36" creationId="{EFE08511-45DD-8AFB-2290-2D0C8EB45E56}"/>
          </ac:spMkLst>
        </pc:spChg>
        <pc:spChg chg="del mod">
          <ac:chgData name="Leif Olson" userId="17876e4e-2eee-420f-85bd-97572a908a63" providerId="ADAL" clId="{81EE6C42-18FD-473B-82AF-C165918D7A3C}" dt="2023-04-11T19:26:20.456" v="558" actId="478"/>
          <ac:spMkLst>
            <pc:docMk/>
            <pc:sldMk cId="2155985045" sldId="261"/>
            <ac:spMk id="40" creationId="{50D998FA-8360-1514-FE1D-E07E90DD5F1E}"/>
          </ac:spMkLst>
        </pc:spChg>
        <pc:spChg chg="del mod">
          <ac:chgData name="Leif Olson" userId="17876e4e-2eee-420f-85bd-97572a908a63" providerId="ADAL" clId="{81EE6C42-18FD-473B-82AF-C165918D7A3C}" dt="2023-04-11T19:26:20.456" v="558" actId="478"/>
          <ac:spMkLst>
            <pc:docMk/>
            <pc:sldMk cId="2155985045" sldId="261"/>
            <ac:spMk id="41" creationId="{D1B1B081-38DF-C60B-9234-098C9A0E20A6}"/>
          </ac:spMkLst>
        </pc:spChg>
        <pc:spChg chg="del mod">
          <ac:chgData name="Leif Olson" userId="17876e4e-2eee-420f-85bd-97572a908a63" providerId="ADAL" clId="{81EE6C42-18FD-473B-82AF-C165918D7A3C}" dt="2023-04-11T19:26:20.456" v="558" actId="478"/>
          <ac:spMkLst>
            <pc:docMk/>
            <pc:sldMk cId="2155985045" sldId="261"/>
            <ac:spMk id="42" creationId="{4D48469B-3265-1811-5ECC-C0BF38035530}"/>
          </ac:spMkLst>
        </pc:spChg>
        <pc:spChg chg="del mod">
          <ac:chgData name="Leif Olson" userId="17876e4e-2eee-420f-85bd-97572a908a63" providerId="ADAL" clId="{81EE6C42-18FD-473B-82AF-C165918D7A3C}" dt="2023-04-11T19:26:20.456" v="558" actId="478"/>
          <ac:spMkLst>
            <pc:docMk/>
            <pc:sldMk cId="2155985045" sldId="261"/>
            <ac:spMk id="43" creationId="{AD0B8AA4-A812-6EB7-2DC0-A60730FCC4C9}"/>
          </ac:spMkLst>
        </pc:spChg>
        <pc:spChg chg="del mod">
          <ac:chgData name="Leif Olson" userId="17876e4e-2eee-420f-85bd-97572a908a63" providerId="ADAL" clId="{81EE6C42-18FD-473B-82AF-C165918D7A3C}" dt="2023-04-11T19:26:20.456" v="558" actId="478"/>
          <ac:spMkLst>
            <pc:docMk/>
            <pc:sldMk cId="2155985045" sldId="261"/>
            <ac:spMk id="44" creationId="{BF638404-82CB-5457-2257-48E3432BB002}"/>
          </ac:spMkLst>
        </pc:spChg>
        <pc:spChg chg="del mod">
          <ac:chgData name="Leif Olson" userId="17876e4e-2eee-420f-85bd-97572a908a63" providerId="ADAL" clId="{81EE6C42-18FD-473B-82AF-C165918D7A3C}" dt="2023-04-11T19:26:20.456" v="558" actId="478"/>
          <ac:spMkLst>
            <pc:docMk/>
            <pc:sldMk cId="2155985045" sldId="261"/>
            <ac:spMk id="45" creationId="{DF20372A-5166-169C-CE24-25D83CFC77E2}"/>
          </ac:spMkLst>
        </pc:spChg>
        <pc:spChg chg="add del mod">
          <ac:chgData name="Leif Olson" userId="17876e4e-2eee-420f-85bd-97572a908a63" providerId="ADAL" clId="{81EE6C42-18FD-473B-82AF-C165918D7A3C}" dt="2023-04-11T19:26:40.970" v="561"/>
          <ac:spMkLst>
            <pc:docMk/>
            <pc:sldMk cId="2155985045" sldId="261"/>
            <ac:spMk id="46" creationId="{D45AE32E-FB88-B076-E4CD-7E8FBC3E6AA6}"/>
          </ac:spMkLst>
        </pc:spChg>
        <pc:spChg chg="add del mod">
          <ac:chgData name="Leif Olson" userId="17876e4e-2eee-420f-85bd-97572a908a63" providerId="ADAL" clId="{81EE6C42-18FD-473B-82AF-C165918D7A3C}" dt="2023-04-11T19:28:08.744" v="594" actId="478"/>
          <ac:spMkLst>
            <pc:docMk/>
            <pc:sldMk cId="2155985045" sldId="261"/>
            <ac:spMk id="47" creationId="{559CDFDC-DCA1-AD92-2A26-28F97EE13D8F}"/>
          </ac:spMkLst>
        </pc:spChg>
        <pc:spChg chg="add del mod">
          <ac:chgData name="Leif Olson" userId="17876e4e-2eee-420f-85bd-97572a908a63" providerId="ADAL" clId="{81EE6C42-18FD-473B-82AF-C165918D7A3C}" dt="2023-04-11T19:28:55.744" v="598" actId="478"/>
          <ac:spMkLst>
            <pc:docMk/>
            <pc:sldMk cId="2155985045" sldId="261"/>
            <ac:spMk id="48" creationId="{32E9FBE6-F296-1C69-A9C3-87C714A4E438}"/>
          </ac:spMkLst>
        </pc:spChg>
        <pc:spChg chg="add del mod">
          <ac:chgData name="Leif Olson" userId="17876e4e-2eee-420f-85bd-97572a908a63" providerId="ADAL" clId="{81EE6C42-18FD-473B-82AF-C165918D7A3C}" dt="2023-04-11T19:28:55.744" v="598" actId="478"/>
          <ac:spMkLst>
            <pc:docMk/>
            <pc:sldMk cId="2155985045" sldId="261"/>
            <ac:spMk id="49" creationId="{6781CA8E-B3EA-78C9-B677-873D3155BF05}"/>
          </ac:spMkLst>
        </pc:spChg>
        <pc:spChg chg="add mod">
          <ac:chgData name="Leif Olson" userId="17876e4e-2eee-420f-85bd-97572a908a63" providerId="ADAL" clId="{81EE6C42-18FD-473B-82AF-C165918D7A3C}" dt="2023-04-11T19:56:24.802" v="677" actId="1076"/>
          <ac:spMkLst>
            <pc:docMk/>
            <pc:sldMk cId="2155985045" sldId="261"/>
            <ac:spMk id="53" creationId="{5DD1A793-B364-C7CB-A8C5-80D01D94CF4D}"/>
          </ac:spMkLst>
        </pc:spChg>
        <pc:spChg chg="add mod">
          <ac:chgData name="Leif Olson" userId="17876e4e-2eee-420f-85bd-97572a908a63" providerId="ADAL" clId="{81EE6C42-18FD-473B-82AF-C165918D7A3C}" dt="2023-04-11T19:56:24.802" v="677" actId="1076"/>
          <ac:spMkLst>
            <pc:docMk/>
            <pc:sldMk cId="2155985045" sldId="261"/>
            <ac:spMk id="54" creationId="{E22596E6-5A82-2662-0888-3E46C00F453E}"/>
          </ac:spMkLst>
        </pc:spChg>
        <pc:spChg chg="add del mod">
          <ac:chgData name="Leif Olson" userId="17876e4e-2eee-420f-85bd-97572a908a63" providerId="ADAL" clId="{81EE6C42-18FD-473B-82AF-C165918D7A3C}" dt="2023-04-11T19:54:02.105" v="654" actId="478"/>
          <ac:spMkLst>
            <pc:docMk/>
            <pc:sldMk cId="2155985045" sldId="261"/>
            <ac:spMk id="55" creationId="{F43F799C-D6BB-D3C4-5287-F77F22BBC03D}"/>
          </ac:spMkLst>
        </pc:spChg>
        <pc:spChg chg="add del">
          <ac:chgData name="Leif Olson" userId="17876e4e-2eee-420f-85bd-97572a908a63" providerId="ADAL" clId="{81EE6C42-18FD-473B-82AF-C165918D7A3C}" dt="2023-04-11T19:50:06.054" v="640" actId="26606"/>
          <ac:spMkLst>
            <pc:docMk/>
            <pc:sldMk cId="2155985045" sldId="261"/>
            <ac:spMk id="56" creationId="{E2A96188-384C-4341-9EEB-967A9341CD86}"/>
          </ac:spMkLst>
        </pc:spChg>
        <pc:spChg chg="add del">
          <ac:chgData name="Leif Olson" userId="17876e4e-2eee-420f-85bd-97572a908a63" providerId="ADAL" clId="{81EE6C42-18FD-473B-82AF-C165918D7A3C}" dt="2023-04-11T19:50:06.054" v="640" actId="26606"/>
          <ac:spMkLst>
            <pc:docMk/>
            <pc:sldMk cId="2155985045" sldId="261"/>
            <ac:spMk id="58" creationId="{759E7E4E-81AC-4FFE-A96F-B398ED3E94EF}"/>
          </ac:spMkLst>
        </pc:spChg>
        <pc:spChg chg="add del mod">
          <ac:chgData name="Leif Olson" userId="17876e4e-2eee-420f-85bd-97572a908a63" providerId="ADAL" clId="{81EE6C42-18FD-473B-82AF-C165918D7A3C}" dt="2023-04-11T19:54:06.308" v="655" actId="478"/>
          <ac:spMkLst>
            <pc:docMk/>
            <pc:sldMk cId="2155985045" sldId="261"/>
            <ac:spMk id="59" creationId="{7C635705-92FB-A5B2-1645-123EF13DCFE1}"/>
          </ac:spMkLst>
        </pc:spChg>
        <pc:spChg chg="add del">
          <ac:chgData name="Leif Olson" userId="17876e4e-2eee-420f-85bd-97572a908a63" providerId="ADAL" clId="{81EE6C42-18FD-473B-82AF-C165918D7A3C}" dt="2023-04-11T19:50:06.054" v="640" actId="26606"/>
          <ac:spMkLst>
            <pc:docMk/>
            <pc:sldMk cId="2155985045" sldId="261"/>
            <ac:spMk id="60" creationId="{CBFD6B65-6A90-4C50-9533-D82D6901300C}"/>
          </ac:spMkLst>
        </pc:spChg>
        <pc:spChg chg="add mod">
          <ac:chgData name="Leif Olson" userId="17876e4e-2eee-420f-85bd-97572a908a63" providerId="ADAL" clId="{81EE6C42-18FD-473B-82AF-C165918D7A3C}" dt="2023-04-11T19:57:46.096" v="761" actId="1076"/>
          <ac:spMkLst>
            <pc:docMk/>
            <pc:sldMk cId="2155985045" sldId="261"/>
            <ac:spMk id="61" creationId="{4D04A8D4-F920-36DC-401F-58106FA8AA44}"/>
          </ac:spMkLst>
        </pc:spChg>
        <pc:grpChg chg="mod">
          <ac:chgData name="Leif Olson" userId="17876e4e-2eee-420f-85bd-97572a908a63" providerId="ADAL" clId="{81EE6C42-18FD-473B-82AF-C165918D7A3C}" dt="2023-04-11T19:13:57.199" v="450"/>
          <ac:grpSpMkLst>
            <pc:docMk/>
            <pc:sldMk cId="2155985045" sldId="261"/>
            <ac:grpSpMk id="7" creationId="{CEB4E533-56D8-7AB3-2E17-FC3138CAE821}"/>
          </ac:grpSpMkLst>
        </pc:grpChg>
        <pc:grpChg chg="del mod">
          <ac:chgData name="Leif Olson" userId="17876e4e-2eee-420f-85bd-97572a908a63" providerId="ADAL" clId="{81EE6C42-18FD-473B-82AF-C165918D7A3C}" dt="2023-04-11T19:21:42.201" v="486" actId="478"/>
          <ac:grpSpMkLst>
            <pc:docMk/>
            <pc:sldMk cId="2155985045" sldId="261"/>
            <ac:grpSpMk id="17" creationId="{86ED8502-BCBF-D91C-209D-531CDC758C60}"/>
          </ac:grpSpMkLst>
        </pc:grpChg>
        <pc:grpChg chg="del mod">
          <ac:chgData name="Leif Olson" userId="17876e4e-2eee-420f-85bd-97572a908a63" providerId="ADAL" clId="{81EE6C42-18FD-473B-82AF-C165918D7A3C}" dt="2023-04-11T19:26:14.047" v="557" actId="27803"/>
          <ac:grpSpMkLst>
            <pc:docMk/>
            <pc:sldMk cId="2155985045" sldId="261"/>
            <ac:grpSpMk id="39" creationId="{0674BCD8-939B-92F5-6804-799C13E26C5C}"/>
          </ac:grpSpMkLst>
        </pc:grpChg>
        <pc:picChg chg="del">
          <ac:chgData name="Leif Olson" userId="17876e4e-2eee-420f-85bd-97572a908a63" providerId="ADAL" clId="{81EE6C42-18FD-473B-82AF-C165918D7A3C}" dt="2023-04-11T19:13:42.368" v="445" actId="478"/>
          <ac:picMkLst>
            <pc:docMk/>
            <pc:sldMk cId="2155985045" sldId="261"/>
            <ac:picMk id="4" creationId="{7479748A-D6AA-A676-79E6-A2FF72727FCC}"/>
          </ac:picMkLst>
        </pc:picChg>
        <pc:picChg chg="add del mod modCrop">
          <ac:chgData name="Leif Olson" userId="17876e4e-2eee-420f-85bd-97572a908a63" providerId="ADAL" clId="{81EE6C42-18FD-473B-82AF-C165918D7A3C}" dt="2023-04-11T19:14:26.161" v="453" actId="478"/>
          <ac:picMkLst>
            <pc:docMk/>
            <pc:sldMk cId="2155985045" sldId="261"/>
            <ac:picMk id="5" creationId="{B9EAB1E5-B69E-45E1-C57B-C92AAEA61EB0}"/>
          </ac:picMkLst>
        </pc:picChg>
        <pc:picChg chg="add del mod ord">
          <ac:chgData name="Leif Olson" userId="17876e4e-2eee-420f-85bd-97572a908a63" providerId="ADAL" clId="{81EE6C42-18FD-473B-82AF-C165918D7A3C}" dt="2023-04-11T19:32:17.049" v="619" actId="478"/>
          <ac:picMkLst>
            <pc:docMk/>
            <pc:sldMk cId="2155985045" sldId="261"/>
            <ac:picMk id="13" creationId="{543C9444-DE11-F11B-DD5F-D2CB0D97D656}"/>
          </ac:picMkLst>
        </pc:picChg>
        <pc:picChg chg="add del mod">
          <ac:chgData name="Leif Olson" userId="17876e4e-2eee-420f-85bd-97572a908a63" providerId="ADAL" clId="{81EE6C42-18FD-473B-82AF-C165918D7A3C}" dt="2023-04-11T19:21:14.946" v="480" actId="27803"/>
          <ac:picMkLst>
            <pc:docMk/>
            <pc:sldMk cId="2155985045" sldId="261"/>
            <ac:picMk id="16" creationId="{499519D0-2B67-DB93-579E-A77ABC365983}"/>
          </ac:picMkLst>
        </pc:picChg>
        <pc:picChg chg="add del mod">
          <ac:chgData name="Leif Olson" userId="17876e4e-2eee-420f-85bd-97572a908a63" providerId="ADAL" clId="{81EE6C42-18FD-473B-82AF-C165918D7A3C}" dt="2023-04-11T19:26:14.047" v="557" actId="27803"/>
          <ac:picMkLst>
            <pc:docMk/>
            <pc:sldMk cId="2155985045" sldId="261"/>
            <ac:picMk id="38" creationId="{36DA7088-3D58-52D4-9E28-1A198C19CAF7}"/>
          </ac:picMkLst>
        </pc:picChg>
        <pc:picChg chg="add mod modCrop">
          <ac:chgData name="Leif Olson" userId="17876e4e-2eee-420f-85bd-97572a908a63" providerId="ADAL" clId="{81EE6C42-18FD-473B-82AF-C165918D7A3C}" dt="2023-04-11T19:50:06.054" v="640" actId="26606"/>
          <ac:picMkLst>
            <pc:docMk/>
            <pc:sldMk cId="2155985045" sldId="261"/>
            <ac:picMk id="51" creationId="{9634C889-DCFC-5A3D-2F32-382A18FA3786}"/>
          </ac:picMkLst>
        </pc:picChg>
        <pc:picChg chg="add del mod">
          <ac:chgData name="Leif Olson" userId="17876e4e-2eee-420f-85bd-97572a908a63" providerId="ADAL" clId="{81EE6C42-18FD-473B-82AF-C165918D7A3C}" dt="2023-04-11T19:49:31.291" v="638" actId="478"/>
          <ac:picMkLst>
            <pc:docMk/>
            <pc:sldMk cId="2155985045" sldId="261"/>
            <ac:picMk id="52" creationId="{473E6EF7-AED0-C231-6ABD-696A6806D4C3}"/>
          </ac:picMkLst>
        </pc:picChg>
        <pc:inkChg chg="add del mod">
          <ac:chgData name="Leif Olson" userId="17876e4e-2eee-420f-85bd-97572a908a63" providerId="ADAL" clId="{81EE6C42-18FD-473B-82AF-C165918D7A3C}" dt="2023-04-11T19:13:57.513" v="451" actId="9405"/>
          <ac:inkMkLst>
            <pc:docMk/>
            <pc:sldMk cId="2155985045" sldId="261"/>
            <ac:inkMk id="3" creationId="{C398C145-17A6-76A9-101A-8478E99AAA84}"/>
          </ac:inkMkLst>
        </pc:inkChg>
        <pc:inkChg chg="add del mod">
          <ac:chgData name="Leif Olson" userId="17876e4e-2eee-420f-85bd-97572a908a63" providerId="ADAL" clId="{81EE6C42-18FD-473B-82AF-C165918D7A3C}" dt="2023-04-11T19:13:57.199" v="450"/>
          <ac:inkMkLst>
            <pc:docMk/>
            <pc:sldMk cId="2155985045" sldId="261"/>
            <ac:inkMk id="6" creationId="{24052EF3-30DF-E74C-AE74-C3B8EAA84CF2}"/>
          </ac:inkMkLst>
        </pc:inkChg>
      </pc:sldChg>
      <pc:sldChg chg="addSp delSp modSp new mod setBg">
        <pc:chgData name="Leif Olson" userId="17876e4e-2eee-420f-85bd-97572a908a63" providerId="ADAL" clId="{81EE6C42-18FD-473B-82AF-C165918D7A3C}" dt="2023-04-12T14:26:30.604" v="950" actId="20577"/>
        <pc:sldMkLst>
          <pc:docMk/>
          <pc:sldMk cId="2265673711" sldId="262"/>
        </pc:sldMkLst>
        <pc:spChg chg="mod">
          <ac:chgData name="Leif Olson" userId="17876e4e-2eee-420f-85bd-97572a908a63" providerId="ADAL" clId="{81EE6C42-18FD-473B-82AF-C165918D7A3C}" dt="2023-04-11T15:15:12.004" v="389" actId="1076"/>
          <ac:spMkLst>
            <pc:docMk/>
            <pc:sldMk cId="2265673711" sldId="262"/>
            <ac:spMk id="2" creationId="{94B67DCA-0F88-ED87-670F-A7BBF74944FA}"/>
          </ac:spMkLst>
        </pc:spChg>
        <pc:spChg chg="del">
          <ac:chgData name="Leif Olson" userId="17876e4e-2eee-420f-85bd-97572a908a63" providerId="ADAL" clId="{81EE6C42-18FD-473B-82AF-C165918D7A3C}" dt="2023-04-11T15:13:34.073" v="287"/>
          <ac:spMkLst>
            <pc:docMk/>
            <pc:sldMk cId="2265673711" sldId="262"/>
            <ac:spMk id="3" creationId="{F6D4111B-2A17-94FF-0110-344DE47AE647}"/>
          </ac:spMkLst>
        </pc:spChg>
        <pc:spChg chg="add del mod">
          <ac:chgData name="Leif Olson" userId="17876e4e-2eee-420f-85bd-97572a908a63" providerId="ADAL" clId="{81EE6C42-18FD-473B-82AF-C165918D7A3C}" dt="2023-04-11T19:14:50.536" v="456" actId="478"/>
          <ac:spMkLst>
            <pc:docMk/>
            <pc:sldMk cId="2265673711" sldId="262"/>
            <ac:spMk id="4" creationId="{F8CDA2BC-ADCE-6EBB-606D-E971E0AB1D3D}"/>
          </ac:spMkLst>
        </pc:spChg>
        <pc:spChg chg="add mod">
          <ac:chgData name="Leif Olson" userId="17876e4e-2eee-420f-85bd-97572a908a63" providerId="ADAL" clId="{81EE6C42-18FD-473B-82AF-C165918D7A3C}" dt="2023-04-12T14:26:30.604" v="950" actId="20577"/>
          <ac:spMkLst>
            <pc:docMk/>
            <pc:sldMk cId="2265673711" sldId="262"/>
            <ac:spMk id="5" creationId="{F3BE9E1C-4D76-05FD-E7E7-EEF12E33EC0A}"/>
          </ac:spMkLst>
        </pc:spChg>
        <pc:spChg chg="add del">
          <ac:chgData name="Leif Olson" userId="17876e4e-2eee-420f-85bd-97572a908a63" providerId="ADAL" clId="{81EE6C42-18FD-473B-82AF-C165918D7A3C}" dt="2023-04-11T15:13:50.042" v="291" actId="26606"/>
          <ac:spMkLst>
            <pc:docMk/>
            <pc:sldMk cId="2265673711" sldId="262"/>
            <ac:spMk id="10" creationId="{96A35EAA-ED80-4FF1-942C-82B1D483AF60}"/>
          </ac:spMkLst>
        </pc:spChg>
        <pc:spChg chg="add del">
          <ac:chgData name="Leif Olson" userId="17876e4e-2eee-420f-85bd-97572a908a63" providerId="ADAL" clId="{81EE6C42-18FD-473B-82AF-C165918D7A3C}" dt="2023-04-11T15:13:50.042" v="291" actId="26606"/>
          <ac:spMkLst>
            <pc:docMk/>
            <pc:sldMk cId="2265673711" sldId="262"/>
            <ac:spMk id="12" creationId="{D415F49B-3CBC-46CF-AFB5-988852D0479E}"/>
          </ac:spMkLst>
        </pc:spChg>
        <pc:spChg chg="add del">
          <ac:chgData name="Leif Olson" userId="17876e4e-2eee-420f-85bd-97572a908a63" providerId="ADAL" clId="{81EE6C42-18FD-473B-82AF-C165918D7A3C}" dt="2023-04-11T15:13:50.042" v="291" actId="26606"/>
          <ac:spMkLst>
            <pc:docMk/>
            <pc:sldMk cId="2265673711" sldId="262"/>
            <ac:spMk id="14" creationId="{D0940C6F-9A54-410C-9BCD-203E8D97FBAB}"/>
          </ac:spMkLst>
        </pc:spChg>
        <pc:spChg chg="add del">
          <ac:chgData name="Leif Olson" userId="17876e4e-2eee-420f-85bd-97572a908a63" providerId="ADAL" clId="{81EE6C42-18FD-473B-82AF-C165918D7A3C}" dt="2023-04-11T15:13:50.042" v="291" actId="26606"/>
          <ac:spMkLst>
            <pc:docMk/>
            <pc:sldMk cId="2265673711" sldId="262"/>
            <ac:spMk id="16" creationId="{D98B472A-D6EF-4DBE-8152-4B2AA75D8A27}"/>
          </ac:spMkLst>
        </pc:spChg>
        <pc:spChg chg="add del">
          <ac:chgData name="Leif Olson" userId="17876e4e-2eee-420f-85bd-97572a908a63" providerId="ADAL" clId="{81EE6C42-18FD-473B-82AF-C165918D7A3C}" dt="2023-04-11T15:13:50.042" v="291" actId="26606"/>
          <ac:spMkLst>
            <pc:docMk/>
            <pc:sldMk cId="2265673711" sldId="262"/>
            <ac:spMk id="18" creationId="{FB69A980-D397-4383-991D-6DC2FB1C3CC6}"/>
          </ac:spMkLst>
        </pc:spChg>
        <pc:spChg chg="add del">
          <ac:chgData name="Leif Olson" userId="17876e4e-2eee-420f-85bd-97572a908a63" providerId="ADAL" clId="{81EE6C42-18FD-473B-82AF-C165918D7A3C}" dt="2023-04-11T15:13:50.042" v="291" actId="26606"/>
          <ac:spMkLst>
            <pc:docMk/>
            <pc:sldMk cId="2265673711" sldId="262"/>
            <ac:spMk id="20" creationId="{9752318E-D247-4ED8-8B91-ED4663F2359D}"/>
          </ac:spMkLst>
        </pc:spChg>
        <pc:spChg chg="add">
          <ac:chgData name="Leif Olson" userId="17876e4e-2eee-420f-85bd-97572a908a63" providerId="ADAL" clId="{81EE6C42-18FD-473B-82AF-C165918D7A3C}" dt="2023-04-11T15:13:50.051" v="292" actId="26606"/>
          <ac:spMkLst>
            <pc:docMk/>
            <pc:sldMk cId="2265673711" sldId="262"/>
            <ac:spMk id="22" creationId="{365ECCD1-CF5E-4EE6-837B-F9A6958B1B81}"/>
          </ac:spMkLst>
        </pc:spChg>
        <pc:spChg chg="add">
          <ac:chgData name="Leif Olson" userId="17876e4e-2eee-420f-85bd-97572a908a63" providerId="ADAL" clId="{81EE6C42-18FD-473B-82AF-C165918D7A3C}" dt="2023-04-11T15:13:50.051" v="292" actId="26606"/>
          <ac:spMkLst>
            <pc:docMk/>
            <pc:sldMk cId="2265673711" sldId="262"/>
            <ac:spMk id="23" creationId="{96A35EAA-ED80-4FF1-942C-82B1D483AF60}"/>
          </ac:spMkLst>
        </pc:spChg>
        <pc:spChg chg="add">
          <ac:chgData name="Leif Olson" userId="17876e4e-2eee-420f-85bd-97572a908a63" providerId="ADAL" clId="{81EE6C42-18FD-473B-82AF-C165918D7A3C}" dt="2023-04-11T15:13:50.051" v="292" actId="26606"/>
          <ac:spMkLst>
            <pc:docMk/>
            <pc:sldMk cId="2265673711" sldId="262"/>
            <ac:spMk id="24" creationId="{D415F49B-3CBC-46CF-AFB5-988852D0479E}"/>
          </ac:spMkLst>
        </pc:spChg>
        <pc:spChg chg="add">
          <ac:chgData name="Leif Olson" userId="17876e4e-2eee-420f-85bd-97572a908a63" providerId="ADAL" clId="{81EE6C42-18FD-473B-82AF-C165918D7A3C}" dt="2023-04-11T15:13:50.051" v="292" actId="26606"/>
          <ac:spMkLst>
            <pc:docMk/>
            <pc:sldMk cId="2265673711" sldId="262"/>
            <ac:spMk id="25" creationId="{D0940C6F-9A54-410C-9BCD-203E8D97FBAB}"/>
          </ac:spMkLst>
        </pc:spChg>
        <pc:spChg chg="add">
          <ac:chgData name="Leif Olson" userId="17876e4e-2eee-420f-85bd-97572a908a63" providerId="ADAL" clId="{81EE6C42-18FD-473B-82AF-C165918D7A3C}" dt="2023-04-11T15:13:50.051" v="292" actId="26606"/>
          <ac:spMkLst>
            <pc:docMk/>
            <pc:sldMk cId="2265673711" sldId="262"/>
            <ac:spMk id="26" creationId="{F646C6CE-72A6-48A2-BAA1-A9BD9AE029EC}"/>
          </ac:spMkLst>
        </pc:spChg>
        <pc:spChg chg="add">
          <ac:chgData name="Leif Olson" userId="17876e4e-2eee-420f-85bd-97572a908a63" providerId="ADAL" clId="{81EE6C42-18FD-473B-82AF-C165918D7A3C}" dt="2023-04-11T15:13:50.051" v="292" actId="26606"/>
          <ac:spMkLst>
            <pc:docMk/>
            <pc:sldMk cId="2265673711" sldId="262"/>
            <ac:spMk id="27" creationId="{F6AFF5CE-B67C-4572-A244-872A4D90EB4C}"/>
          </ac:spMkLst>
        </pc:spChg>
        <pc:spChg chg="add">
          <ac:chgData name="Leif Olson" userId="17876e4e-2eee-420f-85bd-97572a908a63" providerId="ADAL" clId="{81EE6C42-18FD-473B-82AF-C165918D7A3C}" dt="2023-04-11T15:13:50.051" v="292" actId="26606"/>
          <ac:spMkLst>
            <pc:docMk/>
            <pc:sldMk cId="2265673711" sldId="262"/>
            <ac:spMk id="28" creationId="{FB69A980-D397-4383-991D-6DC2FB1C3CC6}"/>
          </ac:spMkLst>
        </pc:spChg>
        <pc:picChg chg="add mod modCrop">
          <ac:chgData name="Leif Olson" userId="17876e4e-2eee-420f-85bd-97572a908a63" providerId="ADAL" clId="{81EE6C42-18FD-473B-82AF-C165918D7A3C}" dt="2023-04-12T14:24:17.280" v="770" actId="1076"/>
          <ac:picMkLst>
            <pc:docMk/>
            <pc:sldMk cId="2265673711" sldId="262"/>
            <ac:picMk id="4" creationId="{81863E8C-ED90-14A7-F020-D9F3637F9D56}"/>
          </ac:picMkLst>
        </pc:picChg>
        <pc:picChg chg="add del mod modCrop">
          <ac:chgData name="Leif Olson" userId="17876e4e-2eee-420f-85bd-97572a908a63" providerId="ADAL" clId="{81EE6C42-18FD-473B-82AF-C165918D7A3C}" dt="2023-04-11T19:14:28.047" v="454" actId="478"/>
          <ac:picMkLst>
            <pc:docMk/>
            <pc:sldMk cId="2265673711" sldId="262"/>
            <ac:picMk id="5" creationId="{348AACEC-9B0E-9567-20B8-E671329E21D3}"/>
          </ac:picMkLst>
        </pc:picChg>
      </pc:sldChg>
      <pc:sldChg chg="addSp delSp modSp new del mod setBg">
        <pc:chgData name="Leif Olson" userId="17876e4e-2eee-420f-85bd-97572a908a63" providerId="ADAL" clId="{81EE6C42-18FD-473B-82AF-C165918D7A3C}" dt="2023-04-11T15:13:20.994" v="285" actId="2696"/>
        <pc:sldMkLst>
          <pc:docMk/>
          <pc:sldMk cId="4188659989" sldId="262"/>
        </pc:sldMkLst>
        <pc:spChg chg="mo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2" creationId="{2BDC3B70-F597-9633-A588-8514AD08DFF6}"/>
          </ac:spMkLst>
        </pc:spChg>
        <pc:spChg chg="del">
          <ac:chgData name="Leif Olson" userId="17876e4e-2eee-420f-85bd-97572a908a63" providerId="ADAL" clId="{81EE6C42-18FD-473B-82AF-C165918D7A3C}" dt="2023-04-11T15:12:43.288" v="278"/>
          <ac:spMkLst>
            <pc:docMk/>
            <pc:sldMk cId="4188659989" sldId="262"/>
            <ac:spMk id="3" creationId="{A0ACCD42-4ED5-82C4-1BA4-1E87282EBD6B}"/>
          </ac:spMkLst>
        </pc:spChg>
        <pc:spChg chg="ad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10" creationId="{96A35EAA-ED80-4FF1-942C-82B1D483AF60}"/>
          </ac:spMkLst>
        </pc:spChg>
        <pc:spChg chg="ad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12" creationId="{D415F49B-3CBC-46CF-AFB5-988852D0479E}"/>
          </ac:spMkLst>
        </pc:spChg>
        <pc:spChg chg="ad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14" creationId="{D0940C6F-9A54-410C-9BCD-203E8D97FBAB}"/>
          </ac:spMkLst>
        </pc:spChg>
        <pc:spChg chg="ad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16" creationId="{F646C6CE-72A6-48A2-BAA1-A9BD9AE029EC}"/>
          </ac:spMkLst>
        </pc:spChg>
        <pc:spChg chg="ad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18" creationId="{F6AFF5CE-B67C-4572-A244-872A4D90EB4C}"/>
          </ac:spMkLst>
        </pc:spChg>
        <pc:spChg chg="ad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20" creationId="{FB69A980-D397-4383-991D-6DC2FB1C3CC6}"/>
          </ac:spMkLst>
        </pc:spChg>
        <pc:spChg chg="add">
          <ac:chgData name="Leif Olson" userId="17876e4e-2eee-420f-85bd-97572a908a63" providerId="ADAL" clId="{81EE6C42-18FD-473B-82AF-C165918D7A3C}" dt="2023-04-11T15:12:55.317" v="282" actId="26606"/>
          <ac:spMkLst>
            <pc:docMk/>
            <pc:sldMk cId="4188659989" sldId="262"/>
            <ac:spMk id="22" creationId="{365ECCD1-CF5E-4EE6-837B-F9A6958B1B81}"/>
          </ac:spMkLst>
        </pc:spChg>
        <pc:picChg chg="add mod">
          <ac:chgData name="Leif Olson" userId="17876e4e-2eee-420f-85bd-97572a908a63" providerId="ADAL" clId="{81EE6C42-18FD-473B-82AF-C165918D7A3C}" dt="2023-04-11T15:12:55.317" v="282" actId="26606"/>
          <ac:picMkLst>
            <pc:docMk/>
            <pc:sldMk cId="4188659989" sldId="262"/>
            <ac:picMk id="5" creationId="{885A69D2-A89D-5818-E247-D8BBD7B0082A}"/>
          </ac:picMkLst>
        </pc:picChg>
      </pc:sldChg>
      <pc:sldChg chg="addSp modSp new mod setBg">
        <pc:chgData name="Leif Olson" userId="17876e4e-2eee-420f-85bd-97572a908a63" providerId="ADAL" clId="{81EE6C42-18FD-473B-82AF-C165918D7A3C}" dt="2023-04-11T15:16:41.073" v="427" actId="26606"/>
        <pc:sldMkLst>
          <pc:docMk/>
          <pc:sldMk cId="3600492513" sldId="263"/>
        </pc:sldMkLst>
        <pc:spChg chg="mod">
          <ac:chgData name="Leif Olson" userId="17876e4e-2eee-420f-85bd-97572a908a63" providerId="ADAL" clId="{81EE6C42-18FD-473B-82AF-C165918D7A3C}" dt="2023-04-11T15:16:41.073" v="427" actId="26606"/>
          <ac:spMkLst>
            <pc:docMk/>
            <pc:sldMk cId="3600492513" sldId="263"/>
            <ac:spMk id="2" creationId="{DC9BCC3A-4698-0367-9028-E588AEFC1D6D}"/>
          </ac:spMkLst>
        </pc:spChg>
        <pc:spChg chg="mod">
          <ac:chgData name="Leif Olson" userId="17876e4e-2eee-420f-85bd-97572a908a63" providerId="ADAL" clId="{81EE6C42-18FD-473B-82AF-C165918D7A3C}" dt="2023-04-11T15:16:41.073" v="427" actId="26606"/>
          <ac:spMkLst>
            <pc:docMk/>
            <pc:sldMk cId="3600492513" sldId="263"/>
            <ac:spMk id="3" creationId="{2B0B16CB-2356-DB21-5E27-0463E5554339}"/>
          </ac:spMkLst>
        </pc:spChg>
        <pc:spChg chg="add">
          <ac:chgData name="Leif Olson" userId="17876e4e-2eee-420f-85bd-97572a908a63" providerId="ADAL" clId="{81EE6C42-18FD-473B-82AF-C165918D7A3C}" dt="2023-04-11T15:16:41.073" v="427" actId="26606"/>
          <ac:spMkLst>
            <pc:docMk/>
            <pc:sldMk cId="3600492513" sldId="263"/>
            <ac:spMk id="8" creationId="{96A35EAA-ED80-4FF1-942C-82B1D483AF60}"/>
          </ac:spMkLst>
        </pc:spChg>
        <pc:spChg chg="add">
          <ac:chgData name="Leif Olson" userId="17876e4e-2eee-420f-85bd-97572a908a63" providerId="ADAL" clId="{81EE6C42-18FD-473B-82AF-C165918D7A3C}" dt="2023-04-11T15:16:41.073" v="427" actId="26606"/>
          <ac:spMkLst>
            <pc:docMk/>
            <pc:sldMk cId="3600492513" sldId="263"/>
            <ac:spMk id="10" creationId="{D415F49B-3CBC-46CF-AFB5-988852D0479E}"/>
          </ac:spMkLst>
        </pc:spChg>
        <pc:spChg chg="add">
          <ac:chgData name="Leif Olson" userId="17876e4e-2eee-420f-85bd-97572a908a63" providerId="ADAL" clId="{81EE6C42-18FD-473B-82AF-C165918D7A3C}" dt="2023-04-11T15:16:41.073" v="427" actId="26606"/>
          <ac:spMkLst>
            <pc:docMk/>
            <pc:sldMk cId="3600492513" sldId="263"/>
            <ac:spMk id="12" creationId="{5BF6B02B-1E68-4EE0-9727-1D52CF28C6BB}"/>
          </ac:spMkLst>
        </pc:spChg>
        <pc:spChg chg="add">
          <ac:chgData name="Leif Olson" userId="17876e4e-2eee-420f-85bd-97572a908a63" providerId="ADAL" clId="{81EE6C42-18FD-473B-82AF-C165918D7A3C}" dt="2023-04-11T15:16:41.073" v="427" actId="26606"/>
          <ac:spMkLst>
            <pc:docMk/>
            <pc:sldMk cId="3600492513" sldId="263"/>
            <ac:spMk id="14" creationId="{2701CFAA-4639-4820-BE69-F25240BFE518}"/>
          </ac:spMkLst>
        </pc:spChg>
        <pc:spChg chg="add">
          <ac:chgData name="Leif Olson" userId="17876e4e-2eee-420f-85bd-97572a908a63" providerId="ADAL" clId="{81EE6C42-18FD-473B-82AF-C165918D7A3C}" dt="2023-04-11T15:16:41.073" v="427" actId="26606"/>
          <ac:spMkLst>
            <pc:docMk/>
            <pc:sldMk cId="3600492513" sldId="263"/>
            <ac:spMk id="16" creationId="{432FAC0D-42B6-40E7-856C-61C0E7847E7A}"/>
          </ac:spMkLst>
        </pc:spChg>
      </pc:sldChg>
      <pc:sldChg chg="addSp modSp new del mod setBg">
        <pc:chgData name="Leif Olson" userId="17876e4e-2eee-420f-85bd-97572a908a63" providerId="ADAL" clId="{81EE6C42-18FD-473B-82AF-C165918D7A3C}" dt="2023-04-11T19:56:36.500" v="678" actId="47"/>
        <pc:sldMkLst>
          <pc:docMk/>
          <pc:sldMk cId="512354800" sldId="264"/>
        </pc:sldMkLst>
        <pc:spChg chg="mod">
          <ac:chgData name="Leif Olson" userId="17876e4e-2eee-420f-85bd-97572a908a63" providerId="ADAL" clId="{81EE6C42-18FD-473B-82AF-C165918D7A3C}" dt="2023-04-11T19:51:01.769" v="642" actId="26606"/>
          <ac:spMkLst>
            <pc:docMk/>
            <pc:sldMk cId="512354800" sldId="264"/>
            <ac:spMk id="2" creationId="{068D2B37-BAAA-2FE0-FA1D-1EB82F1B2C6D}"/>
          </ac:spMkLst>
        </pc:spChg>
        <pc:spChg chg="mod">
          <ac:chgData name="Leif Olson" userId="17876e4e-2eee-420f-85bd-97572a908a63" providerId="ADAL" clId="{81EE6C42-18FD-473B-82AF-C165918D7A3C}" dt="2023-04-11T19:51:01.769" v="642" actId="26606"/>
          <ac:spMkLst>
            <pc:docMk/>
            <pc:sldMk cId="512354800" sldId="264"/>
            <ac:spMk id="3" creationId="{56737F90-493A-6E5B-95A0-F10F08FE65F6}"/>
          </ac:spMkLst>
        </pc:spChg>
        <pc:spChg chg="add">
          <ac:chgData name="Leif Olson" userId="17876e4e-2eee-420f-85bd-97572a908a63" providerId="ADAL" clId="{81EE6C42-18FD-473B-82AF-C165918D7A3C}" dt="2023-04-11T19:51:01.769" v="642" actId="26606"/>
          <ac:spMkLst>
            <pc:docMk/>
            <pc:sldMk cId="512354800" sldId="264"/>
            <ac:spMk id="8" creationId="{23296414-C354-4038-A008-70976D294ED2}"/>
          </ac:spMkLst>
        </pc:spChg>
        <pc:spChg chg="add mod">
          <ac:chgData name="Leif Olson" userId="17876e4e-2eee-420f-85bd-97572a908a63" providerId="ADAL" clId="{81EE6C42-18FD-473B-82AF-C165918D7A3C}" dt="2023-04-11T19:52:58.692" v="644"/>
          <ac:spMkLst>
            <pc:docMk/>
            <pc:sldMk cId="512354800" sldId="264"/>
            <ac:spMk id="10" creationId="{E7FF5CE3-B741-44C1-98BA-1DF33DD0D49A}"/>
          </ac:spMkLst>
        </pc:spChg>
        <pc:spChg chg="add mod">
          <ac:chgData name="Leif Olson" userId="17876e4e-2eee-420f-85bd-97572a908a63" providerId="ADAL" clId="{81EE6C42-18FD-473B-82AF-C165918D7A3C}" dt="2023-04-11T19:52:58.093" v="643"/>
          <ac:spMkLst>
            <pc:docMk/>
            <pc:sldMk cId="512354800" sldId="264"/>
            <ac:spMk id="12" creationId="{DEC0F4EA-80E8-4830-A80E-AEFD38ADAC08}"/>
          </ac:spMkLst>
        </pc:spChg>
      </pc:sldChg>
      <pc:sldChg chg="addSp delSp modSp new del mod setBg">
        <pc:chgData name="Leif Olson" userId="17876e4e-2eee-420f-85bd-97572a908a63" providerId="ADAL" clId="{81EE6C42-18FD-473B-82AF-C165918D7A3C}" dt="2023-04-11T19:31:26.785" v="618" actId="47"/>
        <pc:sldMkLst>
          <pc:docMk/>
          <pc:sldMk cId="3947683027" sldId="264"/>
        </pc:sldMkLst>
        <pc:spChg chg="mod">
          <ac:chgData name="Leif Olson" userId="17876e4e-2eee-420f-85bd-97572a908a63" providerId="ADAL" clId="{81EE6C42-18FD-473B-82AF-C165918D7A3C}" dt="2023-04-11T19:22:08.598" v="506" actId="26606"/>
          <ac:spMkLst>
            <pc:docMk/>
            <pc:sldMk cId="3947683027" sldId="264"/>
            <ac:spMk id="2" creationId="{3C804FF4-557D-986F-5125-93D04D4054AD}"/>
          </ac:spMkLst>
        </pc:spChg>
        <pc:spChg chg="mod">
          <ac:chgData name="Leif Olson" userId="17876e4e-2eee-420f-85bd-97572a908a63" providerId="ADAL" clId="{81EE6C42-18FD-473B-82AF-C165918D7A3C}" dt="2023-04-11T19:22:08.598" v="506" actId="26606"/>
          <ac:spMkLst>
            <pc:docMk/>
            <pc:sldMk cId="3947683027" sldId="264"/>
            <ac:spMk id="3" creationId="{4832450D-1AFC-177D-250B-E8CACAC8DFB4}"/>
          </ac:spMkLst>
        </pc:spChg>
        <pc:spChg chg="add del">
          <ac:chgData name="Leif Olson" userId="17876e4e-2eee-420f-85bd-97572a908a63" providerId="ADAL" clId="{81EE6C42-18FD-473B-82AF-C165918D7A3C}" dt="2023-04-11T19:22:08.579" v="505" actId="26606"/>
          <ac:spMkLst>
            <pc:docMk/>
            <pc:sldMk cId="3947683027" sldId="264"/>
            <ac:spMk id="8" creationId="{C8D9769A-E1A8-4890-A4B7-FF5D5C1DC5A1}"/>
          </ac:spMkLst>
        </pc:spChg>
        <pc:spChg chg="add del">
          <ac:chgData name="Leif Olson" userId="17876e4e-2eee-420f-85bd-97572a908a63" providerId="ADAL" clId="{81EE6C42-18FD-473B-82AF-C165918D7A3C}" dt="2023-04-11T19:22:08.579" v="505" actId="26606"/>
          <ac:spMkLst>
            <pc:docMk/>
            <pc:sldMk cId="3947683027" sldId="264"/>
            <ac:spMk id="10" creationId="{65030541-939E-4D9D-82AB-34D32FD167B7}"/>
          </ac:spMkLst>
        </pc:spChg>
        <pc:spChg chg="add del">
          <ac:chgData name="Leif Olson" userId="17876e4e-2eee-420f-85bd-97572a908a63" providerId="ADAL" clId="{81EE6C42-18FD-473B-82AF-C165918D7A3C}" dt="2023-04-11T19:22:08.579" v="505" actId="26606"/>
          <ac:spMkLst>
            <pc:docMk/>
            <pc:sldMk cId="3947683027" sldId="264"/>
            <ac:spMk id="12" creationId="{42C72092-2B09-4FBA-B639-9D86325451BC}"/>
          </ac:spMkLst>
        </pc:spChg>
        <pc:spChg chg="add del">
          <ac:chgData name="Leif Olson" userId="17876e4e-2eee-420f-85bd-97572a908a63" providerId="ADAL" clId="{81EE6C42-18FD-473B-82AF-C165918D7A3C}" dt="2023-04-11T19:22:08.579" v="505" actId="26606"/>
          <ac:spMkLst>
            <pc:docMk/>
            <pc:sldMk cId="3947683027" sldId="264"/>
            <ac:spMk id="14" creationId="{75DB81DD-8F8C-4933-94B4-0E5595C5A72C}"/>
          </ac:spMkLst>
        </pc:spChg>
        <pc:spChg chg="add del">
          <ac:chgData name="Leif Olson" userId="17876e4e-2eee-420f-85bd-97572a908a63" providerId="ADAL" clId="{81EE6C42-18FD-473B-82AF-C165918D7A3C}" dt="2023-04-11T19:22:08.579" v="505" actId="26606"/>
          <ac:spMkLst>
            <pc:docMk/>
            <pc:sldMk cId="3947683027" sldId="264"/>
            <ac:spMk id="16" creationId="{E10B73D1-A4C3-4A71-836A-5FD28F3264CE}"/>
          </ac:spMkLst>
        </pc:spChg>
        <pc:spChg chg="add">
          <ac:chgData name="Leif Olson" userId="17876e4e-2eee-420f-85bd-97572a908a63" providerId="ADAL" clId="{81EE6C42-18FD-473B-82AF-C165918D7A3C}" dt="2023-04-11T19:22:08.598" v="506" actId="26606"/>
          <ac:spMkLst>
            <pc:docMk/>
            <pc:sldMk cId="3947683027" sldId="264"/>
            <ac:spMk id="18" creationId="{E5EBCCB1-FE9F-40B3-9C96-8A43FDD0DAD7}"/>
          </ac:spMkLst>
        </pc:spChg>
        <pc:spChg chg="add">
          <ac:chgData name="Leif Olson" userId="17876e4e-2eee-420f-85bd-97572a908a63" providerId="ADAL" clId="{81EE6C42-18FD-473B-82AF-C165918D7A3C}" dt="2023-04-11T19:22:08.598" v="506" actId="26606"/>
          <ac:spMkLst>
            <pc:docMk/>
            <pc:sldMk cId="3947683027" sldId="264"/>
            <ac:spMk id="19" creationId="{031BAE0C-626B-4D94-AE67-8C0B2177EB43}"/>
          </ac:spMkLst>
        </pc:spChg>
        <pc:spChg chg="add mod">
          <ac:chgData name="Leif Olson" userId="17876e4e-2eee-420f-85bd-97572a908a63" providerId="ADAL" clId="{81EE6C42-18FD-473B-82AF-C165918D7A3C}" dt="2023-04-11T19:23:15.450" v="521"/>
          <ac:spMkLst>
            <pc:docMk/>
            <pc:sldMk cId="3947683027" sldId="264"/>
            <ac:spMk id="20" creationId="{66563FE2-8180-41EE-8D0A-AFEDC1CD02B3}"/>
          </ac:spMkLst>
        </pc:spChg>
        <pc:spChg chg="add mod">
          <ac:chgData name="Leif Olson" userId="17876e4e-2eee-420f-85bd-97572a908a63" providerId="ADAL" clId="{81EE6C42-18FD-473B-82AF-C165918D7A3C}" dt="2023-04-11T19:22:35.415" v="510"/>
          <ac:spMkLst>
            <pc:docMk/>
            <pc:sldMk cId="3947683027" sldId="264"/>
            <ac:spMk id="21" creationId="{04946927-DC3C-4E78-8AA4-342BDC5718F0}"/>
          </ac:spMkLst>
        </pc:spChg>
        <pc:spChg chg="add del mod">
          <ac:chgData name="Leif Olson" userId="17876e4e-2eee-420f-85bd-97572a908a63" providerId="ADAL" clId="{81EE6C42-18FD-473B-82AF-C165918D7A3C}" dt="2023-04-11T19:22:32.818" v="509" actId="21"/>
          <ac:spMkLst>
            <pc:docMk/>
            <pc:sldMk cId="3947683027" sldId="264"/>
            <ac:spMk id="22" creationId="{3B916D30-5BDB-4977-95C5-FA744600B4F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0:18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52 24575,'534'0'0,"-516"-2"0,-1 1 0,35-9 0,30-3 0,29 15 0,45-4 0,-84-9 0,-51 6 0,1 2 0,30-2 0,46 3 0,168 6 0,-264-4 0,1 0 0,-1 0 0,0 1 0,1-1 0,-1 1 0,0-1 0,1 1 0,-1 0 0,0 0 0,0 0 0,0 0 0,0 1 0,0-1 0,0 0 0,0 1 0,0-1 0,0 1 0,-1 0 0,1 0 0,-1 0 0,1 0 0,-1 0 0,0 0 0,0 0 0,0 0 0,0 0 0,0 0 0,0 1 0,0-1 0,-1 0 0,1 1 0,-1-1 0,0 0 0,0 1 0,0-1 0,0 1 0,0-1 0,0 0 0,-1 4 0,-2 11 0,-1 0 0,0 0 0,-1-1 0,-10 23 0,8-21 0,1 3 0,1-1 0,1 1 0,0 0 0,1 23 0,1-21 0,-1 0 0,0-1 0,-9 29 0,10-43 0,-1 0 0,0-1 0,0 1 0,0-1 0,-1 0 0,0 0 0,-1 0 0,-8 11 0,11-16 0,-1 0 0,1 0 0,-1-1 0,0 1 0,0-1 0,0 1 0,1-1 0,-2 0 0,1 0 0,0 0 0,0 0 0,0-1 0,0 1 0,0-1 0,-1 0 0,1 0 0,0 0 0,0 0 0,0-1 0,0 1 0,-1-1 0,1 0 0,0 0 0,0 0 0,-4-2 0,-35-14 0,32 12 0,-1 1 0,0 0 0,1 0 0,-1 1 0,-1 1 0,1 0 0,-14-1 0,-477 2 0,229 4 0,214 6 0,52-7 0,-1 0 0,0 0 0,1-1 0,-1 0 0,0 0 0,0-1 0,0 0 0,-11-2 0,17 1 0,-1-1 0,1 1 0,-1-1 0,1 0 0,0 0 0,0 0 0,0 0 0,0 0 0,0-1 0,0 1 0,1-1 0,-1 1 0,1-1 0,0 1 0,-1-1 0,1 0 0,1 1 0,-1-1 0,0 0 0,1 0 0,-1 0 0,1 0 0,0 0 0,0 0 0,0-4 0,0 2 0,-1 0 0,1-1 0,1 1 0,-1 0 0,1 0 0,0 0 0,0 0 0,0 0 0,1 0 0,0 0 0,-1 0 0,2 1 0,-1-1 0,4-4 0,-3 6 0,1 1 0,0-1 0,0 1 0,0 0 0,0 0 0,0 0 0,0 0 0,1 1 0,-1 0 0,1 0 0,-1 0 0,1 0 0,-1 1 0,5 0 0,74 3 0,-48-1 0,205 20 0,-169-16-1365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0:23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1 172 24575,'7'7'0,"0"-1"0,-1 0 0,1 1 0,-1 0 0,-1 0 0,1 0 0,-1 1 0,0 0 0,-1 0 0,6 15 0,-10-21 0,1-1 0,-1 1 0,1 0 0,-1 0 0,1-1 0,-1 1 0,1 0 0,0-1 0,0 1 0,0-1 0,0 1 0,0-1 0,0 0 0,0 1 0,0-1 0,0 0 0,1 0 0,-1 0 0,0 1 0,1-2 0,-1 1 0,1 0 0,0 0 0,-1 0 0,1-1 0,0 1 0,-1-1 0,1 1 0,0-1 0,-1 0 0,1 1 0,0-1 0,0 0 0,0 0 0,-1 0 0,1-1 0,0 1 0,-1 0 0,1-1 0,0 1 0,0-1 0,-1 1 0,1-1 0,-1 0 0,1 0 0,-1 0 0,3-1 0,8-7 0,1-1 0,-2 0 0,1-1 0,15-20 0,-7 10 0,-14 15 0,0 0 0,0-1 0,-1 1 0,1-1 0,-2 0 0,1 0 0,-1-1 0,0 1 0,0-1 0,-1 0 0,0 0 0,-1 0 0,0 0 0,3-17 0,1 2 0,8 21 0,-1 3 0,-9-2 0,0 0 0,1 0 0,-1 0 0,0 0 0,0-1 0,0 0 0,0 0 0,-1 0 0,1 0 0,6-5 0,29-14 0,-22 18 0,1-1 0,-33 3 0,-26 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2:56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623 115 24575,'1580'0'0,"-1518"-3"0,115-21 0,-116 13 0,0 3 0,64 0 0,-94 6 0,59-10 0,20-1 0,-59 12 0,221 4 0,-267-3 0,-1 1 0,1-1 0,0 1 0,0 1 0,-1-1 0,1 1 0,-1 0 0,1 0 0,-1 0 0,0 0 0,1 1 0,-1 0 0,-1-1 0,1 2 0,0-1 0,-1 0 0,1 1 0,-1-1 0,0 1 0,0 0 0,-1 0 0,1 1 0,-1-1 0,0 0 0,0 1 0,0-1 0,-1 1 0,0 0 0,2 6 0,0 14 0,0 0 0,-1 0 0,-2 0 0,-4 41 0,1-9 0,3-37 0,-1 0 0,-1 0 0,0-1 0,-2 1 0,0-1 0,-7 21 0,8-34 0,1 0 0,-1 0 0,0 0 0,0 0 0,-1 0 0,0-1 0,0 0 0,0 1 0,0-1 0,-1-1 0,0 1 0,0-1 0,0 0 0,-1 0 0,1 0 0,-1-1 0,0 0 0,0 0 0,0 0 0,-1-1 0,-11 3 0,-12 0 0,1-2 0,-1-2 0,-51-3 0,52 1 0,0 0 0,-1 2 0,-54 8 0,20 5 0,0-3 0,-1-2 0,-84 0 0,-589-10 0,702-1 0,-64-12 0,21 3 0,7-1 0,41 7 0,-51-4 0,42 6 0,0-2 0,-56-13 0,54 8 0,-80-7 0,11 4 0,74 7 0,-57-2 0,15 10 0,46 0 0,0-1 0,-57-7 0,87 6 0,0-1 0,0 0 0,0 0 0,0-1 0,0 1 0,0-1 0,0 1 0,1-1 0,-1 0 0,0 0 0,1 0 0,0 0 0,-1-1 0,1 1 0,0-1 0,0 1 0,0-1 0,1 0 0,-1 0 0,1 0 0,-1 1 0,1-2 0,0 1 0,0 0 0,0 0 0,1 0 0,-1 0 0,0-5 0,-1-12 0,1 1 0,1-1 0,3-32 0,-1 23 0,-1 3 0,-1 7 0,2-1 0,0 0 0,5-24 0,-4 36 0,-1 1 0,1-1 0,1 1 0,-1-1 0,1 1 0,1 0 0,-1 0 0,1 1 0,0-1 0,1 1 0,6-6 0,-3 4 0,1 0 0,1 1 0,-1 0 0,1 0 0,0 1 0,1 1 0,-1 0 0,1 0 0,0 1 0,1 1 0,-1 0 0,20-2 0,12 1 0,1 2 0,56 6 0,-7-1 0,960-3 0,-1024 1 0,0 2 0,0 1 0,0 1 0,-1 1 0,0 2 0,0 1 0,0 1 0,-2 2 0,1 0 0,-1 2 0,-1 1 0,38 29 0,-33-23 0,-1 1 0,0 2 0,-2 1 0,-1 1 0,27 33 0,-49-51 0,1-1 0,0 0 0,0 0 0,1-1 0,0 1 0,0-2 0,9 7 0,-11-10 0,0 0 0,0 0 0,0 0 0,0-1 0,0 1 0,1-1 0,-1 0 0,1-1 0,-1 1 0,0-1 0,1 0 0,-1-1 0,8-1 0,3 0 0,-1-1 0,0-1 0,0 0 0,0-2 0,0 1 0,-1-2 0,0 0 0,24-16 0,-37 23 0,0-1 0,0 1 0,0-1 0,0 1 0,-1-1 0,1 1 0,0-1 0,0 0 0,-1 0 0,1 1 0,0-1 0,-1 0 0,1 0 0,0 0 0,-1 1 0,0-1 0,1 0 0,-1 0 0,1 0 0,-1 0 0,0 0 0,0 0 0,1 0 0,-1 0 0,0 0 0,0 0 0,0 0 0,0 0 0,0 0 0,-1 0 0,1 0 0,0 0 0,0 0 0,-1 0 0,1 0 0,-1-2 0,-2-1 0,1 0 0,-1 1 0,-1-1 0,1 0 0,0 1 0,-8-6 0,-13-9 0,0 2 0,-1 0 0,-1 2 0,-51-21 0,-120-32 0,160 55 0,-66-19 0,-1 4 0,-1 5 0,-2 4 0,-175-6 0,255 26 0,0 0 0,0 2 0,0 1 0,1 2 0,-1 0 0,-36 16 0,-58 15 0,-152 32 0,236-64 0,0 0 0,-1-3 0,1-1 0,-75-6 0,12 1 0,15 4 0,-121 18 0,159-12 0,-30 5 0,-121 3 0,140-14 0,33 1 0,-1-2 0,1 0 0,0-2 0,-28-6 0,49 7 0,1 0 0,-1-1 0,1 1 0,0-1 0,0 0 0,0 0 0,0 0 0,0 0 0,0-1 0,0 1 0,1-1 0,-1 0 0,1 0 0,0 0 0,0 0 0,0 0 0,0 0 0,1 0 0,-1-1 0,1 1 0,0 0 0,0-1 0,0 0 0,0 1 0,0-1 0,1 1 0,0-1 0,0 0 0,0 1 0,1-8 0,-1 8 0,0-1 0,1 0 0,-1 0 0,1 0 0,0 0 0,0 0 0,0 1 0,0-1 0,1 0 0,0 1 0,0-1 0,0 1 0,0 0 0,0 0 0,1-1 0,-1 2 0,1-1 0,0 0 0,0 0 0,0 1 0,0-1 0,0 1 0,0 0 0,1 0 0,-1 1 0,1-1 0,0 1 0,5-2 0,38-2 0,-1 2 0,86 7 0,-34 0 0,-73-4 0,-1 1 0,1 0 0,-1 2 0,0 1 0,1 2 0,-2 0 0,1 1 0,-1 1 0,0 1 0,25 15 0,-24-12 0,-16-8 0,0 1 0,0 0 0,0 0 0,0 0 0,8 9 0,-13-10 0,0-1 0,-1 0 0,1 1 0,-1 0 0,0-1 0,0 1 0,-1 0 0,1 0 0,-1 0 0,0 0 0,0 1 0,0-1 0,0 0 0,-1 0 0,0 6 0,1 14-1365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3:02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1079 27 24575,'-335'0'0,"1189"0"0,-874 9 0,-20 3 0,-42-5 0,-162-5 0,107-5 0,-58 5 0,-275-9 0,286-16 88,-41-3-1541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9:12:42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24575,'5'2'0,"-1"0"0,1 0 0,0 0 0,0-1 0,0 0 0,0 0 0,0 0 0,8 0 0,-6 0 0,140 31 0,61 10 0,-36-27 0,250-10 0,-218-8 0,172 1 0,397 5 0,-494 14 0,-1 0 0,161-7 0,770-1 0,-903-10 0,-147-8 0,296-8 0,-342 17 0,127-16 0,-176 12 0,-50 4 0,1 0 0,0-1 0,-1-1 0,25-6 0,-15 3 0,-1 0 0,1 2 0,0 1 0,35 1 0,-28 0 0,58-7 0,-29 0-159,0 3-1,81 3 1,-100 2-728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9:12:44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24575,'846'17'0,"-667"-14"0,189-6 0,579-14 0,-836 26-1365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F8DF-2B0A-470F-B110-BFB4A30902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28D0-1541-4658-AF75-C75D4C12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28D0-1541-4658-AF75-C75D4C122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customXml" Target="../ink/ink3.xml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rec.sharepoint.com/:w:/r/sites/Projects/_layouts/15/Doc.aspx?sourcedoc=%7B0F5B6672-B9D9-4F4E-82B3-25DB43DBA42F%7D&amp;file=ARC%20RTW%20Orgs%20types.docx&amp;action=default&amp;mobileredirect=true&amp;cid=620ad548-9bb1-4063-82dd-791c989f19be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rdf9zhAYVJpwtPsxgqaNy40eHFifoPFHTnha2TviQfU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04F5C-0CE7-CE0F-0851-9FA1C740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8002" y="1017768"/>
            <a:ext cx="3207434" cy="306920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Using </a:t>
            </a:r>
            <a:r>
              <a:rPr lang="en-US" sz="4100" err="1"/>
              <a:t>Jamboard</a:t>
            </a:r>
            <a:r>
              <a:rPr lang="en-US" sz="4100"/>
              <a:t> to create a Stakeholder Engagement Strategy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5B2B39F-11F7-47FD-8D3C-5BC81428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574"/>
            <a:ext cx="7451272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aculty Success Story – Google Jamboard by Amanda Izenstark ...">
            <a:extLst>
              <a:ext uri="{FF2B5EF4-FFF2-40B4-BE49-F238E27FC236}">
                <a16:creationId xmlns:a16="http://schemas.microsoft.com/office/drawing/2014/main" id="{569F62D5-4048-EF0C-4E0E-1B5B5123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458" y="541129"/>
            <a:ext cx="5756864" cy="57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959" y="832048"/>
            <a:ext cx="4399064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43A62-A219-5121-EC0F-BD02BB9F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4" y="1378226"/>
            <a:ext cx="3363687" cy="2708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/>
              <a:t>Locate the Stakeholder Analysis Tool Under “Identify a Leadership Team…”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278073-712E-FDC9-562C-F8551D4E6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784" y="823513"/>
            <a:ext cx="6085217" cy="4720308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C4182BCA-24E1-E35F-4DDD-A474EAF5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351107" flipH="1">
            <a:off x="8501380" y="3058282"/>
            <a:ext cx="760203" cy="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3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000FE-0DFF-3AD9-F3CE-4861CA1A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/>
              <a:t>Once you’ve navigated to the JamBoard, click the three dots at the top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2B4C2-2446-FF30-41CA-45197CBF2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931" b="4816"/>
          <a:stretch/>
        </p:blipFill>
        <p:spPr>
          <a:xfrm>
            <a:off x="1129952" y="509247"/>
            <a:ext cx="6462581" cy="579559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E9501A7F-E38A-E3FA-96FE-EF42C4ECD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492017" flipH="1">
            <a:off x="6091309" y="761481"/>
            <a:ext cx="760203" cy="7602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8F39D4-A8F5-1F0C-CD81-15464DA0405D}"/>
                  </a:ext>
                </a:extLst>
              </p14:cNvPr>
              <p14:cNvContentPartPr/>
              <p14:nvPr/>
            </p14:nvContentPartPr>
            <p14:xfrm>
              <a:off x="5895497" y="582326"/>
              <a:ext cx="560160" cy="19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8F39D4-A8F5-1F0C-CD81-15464DA040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2497" y="519326"/>
                <a:ext cx="6858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69CF87-08F7-50F0-44CF-E53C5F6C202C}"/>
                  </a:ext>
                </a:extLst>
              </p14:cNvPr>
              <p14:cNvContentPartPr/>
              <p14:nvPr/>
            </p14:nvContentPartPr>
            <p14:xfrm>
              <a:off x="6173777" y="625886"/>
              <a:ext cx="162720" cy="10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69CF87-08F7-50F0-44CF-E53C5F6C20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0777" y="562886"/>
                <a:ext cx="28836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0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940C6F-9A54-410C-9BCD-203E8D97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46C6CE-72A6-48A2-BAA1-A9BD9AE0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21080" y="0"/>
            <a:ext cx="7070920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91907" y="958118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6B2CE-3D08-1C3E-0E2E-980C8E71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95" y="1589343"/>
            <a:ext cx="3065958" cy="26286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Click on “Make a Copy” to use this </a:t>
            </a:r>
            <a:r>
              <a:rPr lang="en-US" err="1"/>
              <a:t>Jamboard</a:t>
            </a:r>
            <a:r>
              <a:rPr lang="en-US"/>
              <a:t> for your Ecosystem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5556" y="935488"/>
            <a:ext cx="4587669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7159" y="912857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65DEC-EFC9-ABC5-B61A-69FE9FDB5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463" y="548672"/>
            <a:ext cx="4540454" cy="5765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313F1D-69D5-19C0-E198-4647206FB253}"/>
                  </a:ext>
                </a:extLst>
              </p14:cNvPr>
              <p14:cNvContentPartPr/>
              <p14:nvPr/>
            </p14:nvContentPartPr>
            <p14:xfrm>
              <a:off x="8033895" y="691980"/>
              <a:ext cx="1207800" cy="241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313F1D-69D5-19C0-E198-4647206FB2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0895" y="628980"/>
                <a:ext cx="13334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403920-05E7-FF22-A04A-DFB015E222F6}"/>
                  </a:ext>
                </a:extLst>
              </p14:cNvPr>
              <p14:cNvContentPartPr/>
              <p14:nvPr/>
            </p14:nvContentPartPr>
            <p14:xfrm>
              <a:off x="8279415" y="799620"/>
              <a:ext cx="575640" cy="2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403920-05E7-FF22-A04A-DFB015E222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6376" y="737706"/>
                <a:ext cx="701359" cy="143994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F1C43B43-420D-80E5-90DB-BD78C516C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5349" y="3239766"/>
            <a:ext cx="760203" cy="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6A694FE-AFBA-0080-6CEB-BFF4ED84D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78"/>
          <a:stretch/>
        </p:blipFill>
        <p:spPr>
          <a:xfrm>
            <a:off x="710344" y="1445050"/>
            <a:ext cx="6917251" cy="381105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9740C-A8B1-82C9-BEFB-7ED35D0E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604" y="1613117"/>
            <a:ext cx="3065958" cy="26286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You can now Use the Tools Bar to Create Stickies, Write Notes, and Draw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068C81E5-65C8-CAAF-26AB-65CB81926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07138" y="1725716"/>
            <a:ext cx="760203" cy="7602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6B1F5A-E818-B92F-DA61-B55D3A78BBC1}"/>
              </a:ext>
            </a:extLst>
          </p:cNvPr>
          <p:cNvGrpSpPr/>
          <p:nvPr/>
        </p:nvGrpSpPr>
        <p:grpSpPr>
          <a:xfrm>
            <a:off x="1926915" y="1742830"/>
            <a:ext cx="2412360" cy="144000"/>
            <a:chOff x="1926915" y="1742830"/>
            <a:chExt cx="241236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6B36C7-E66C-331B-EE99-5D31606E9494}"/>
                    </a:ext>
                  </a:extLst>
                </p14:cNvPr>
                <p14:cNvContentPartPr/>
                <p14:nvPr/>
              </p14:nvContentPartPr>
              <p14:xfrm>
                <a:off x="1971555" y="1742830"/>
                <a:ext cx="2367720" cy="5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6B36C7-E66C-331B-EE99-5D31606E94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8555" y="1680190"/>
                  <a:ext cx="2493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A6462E-B5D8-0691-9F18-95B7AE1ABB29}"/>
                    </a:ext>
                  </a:extLst>
                </p14:cNvPr>
                <p14:cNvContentPartPr/>
                <p14:nvPr/>
              </p14:nvContentPartPr>
              <p14:xfrm>
                <a:off x="1926915" y="1879270"/>
                <a:ext cx="883080" cy="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A6462E-B5D8-0691-9F18-95B7AE1ABB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64275" y="1816630"/>
                  <a:ext cx="1008720" cy="13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29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58697" y="151232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5059" y="1439155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" name="Picture 50" descr="Graphical user interface&#10;&#10;Description automatically generated">
            <a:extLst>
              <a:ext uri="{FF2B5EF4-FFF2-40B4-BE49-F238E27FC236}">
                <a16:creationId xmlns:a16="http://schemas.microsoft.com/office/drawing/2014/main" id="{9634C889-DCFC-5A3D-2F32-382A18FA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9" b="19027"/>
          <a:stretch/>
        </p:blipFill>
        <p:spPr>
          <a:xfrm>
            <a:off x="567452" y="911413"/>
            <a:ext cx="7203554" cy="4765487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DD1A793-B364-C7CB-A8C5-80D01D94C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267080" y="1010477"/>
            <a:ext cx="6997817" cy="5833564"/>
          </a:xfrm>
          <a:custGeom>
            <a:avLst/>
            <a:gdLst>
              <a:gd name="connsiteX0" fmla="*/ 1936967 w 7773910"/>
              <a:gd name="connsiteY0" fmla="*/ 0 h 6480535"/>
              <a:gd name="connsiteX1" fmla="*/ 7189009 w 7773910"/>
              <a:gd name="connsiteY1" fmla="*/ 0 h 6480535"/>
              <a:gd name="connsiteX2" fmla="*/ 7253472 w 7773910"/>
              <a:gd name="connsiteY2" fmla="*/ 92985 h 6480535"/>
              <a:gd name="connsiteX3" fmla="*/ 7329111 w 7773910"/>
              <a:gd name="connsiteY3" fmla="*/ 246089 h 6480535"/>
              <a:gd name="connsiteX4" fmla="*/ 7108006 w 7773910"/>
              <a:gd name="connsiteY4" fmla="*/ 4792035 h 6480535"/>
              <a:gd name="connsiteX5" fmla="*/ 4760021 w 7773910"/>
              <a:gd name="connsiteY5" fmla="*/ 6261757 h 6480535"/>
              <a:gd name="connsiteX6" fmla="*/ 1872238 w 7773910"/>
              <a:gd name="connsiteY6" fmla="*/ 6370095 h 6480535"/>
              <a:gd name="connsiteX7" fmla="*/ 720996 w 7773910"/>
              <a:gd name="connsiteY7" fmla="*/ 5225936 h 6480535"/>
              <a:gd name="connsiteX8" fmla="*/ 0 w 7773910"/>
              <a:gd name="connsiteY8" fmla="*/ 4891879 h 6480535"/>
              <a:gd name="connsiteX9" fmla="*/ 373222 w 7773910"/>
              <a:gd name="connsiteY9" fmla="*/ 4461158 h 6480535"/>
              <a:gd name="connsiteX10" fmla="*/ 430620 w 7773910"/>
              <a:gd name="connsiteY10" fmla="*/ 3248145 h 6480535"/>
              <a:gd name="connsiteX11" fmla="*/ 1467980 w 7773910"/>
              <a:gd name="connsiteY11" fmla="*/ 278642 h 6480535"/>
              <a:gd name="connsiteX12" fmla="*/ 1792897 w 7773910"/>
              <a:gd name="connsiteY12" fmla="*/ 67661 h 64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3910" h="6480535">
                <a:moveTo>
                  <a:pt x="1936967" y="0"/>
                </a:moveTo>
                <a:lnTo>
                  <a:pt x="7189009" y="0"/>
                </a:lnTo>
                <a:lnTo>
                  <a:pt x="7253472" y="92985"/>
                </a:lnTo>
                <a:cubicBezTo>
                  <a:pt x="7281254" y="140208"/>
                  <a:pt x="7306529" y="191148"/>
                  <a:pt x="7329111" y="246089"/>
                </a:cubicBezTo>
                <a:cubicBezTo>
                  <a:pt x="7690423" y="1125148"/>
                  <a:pt x="8212752" y="2950682"/>
                  <a:pt x="7108006" y="4792035"/>
                </a:cubicBezTo>
                <a:cubicBezTo>
                  <a:pt x="6603335" y="5633263"/>
                  <a:pt x="5674812" y="5991577"/>
                  <a:pt x="4760021" y="6261757"/>
                </a:cubicBezTo>
                <a:cubicBezTo>
                  <a:pt x="4002399" y="6517651"/>
                  <a:pt x="2516836" y="6542732"/>
                  <a:pt x="1872238" y="6370095"/>
                </a:cubicBezTo>
                <a:cubicBezTo>
                  <a:pt x="1227640" y="6197459"/>
                  <a:pt x="1024577" y="5453286"/>
                  <a:pt x="720996" y="5225936"/>
                </a:cubicBezTo>
                <a:cubicBezTo>
                  <a:pt x="478621" y="4884394"/>
                  <a:pt x="0" y="4891879"/>
                  <a:pt x="0" y="4891879"/>
                </a:cubicBezTo>
                <a:cubicBezTo>
                  <a:pt x="1172" y="4832100"/>
                  <a:pt x="301315" y="4615311"/>
                  <a:pt x="373222" y="4461158"/>
                </a:cubicBezTo>
                <a:cubicBezTo>
                  <a:pt x="445129" y="4307004"/>
                  <a:pt x="349597" y="3945235"/>
                  <a:pt x="430620" y="3248145"/>
                </a:cubicBezTo>
                <a:cubicBezTo>
                  <a:pt x="511643" y="2551055"/>
                  <a:pt x="716391" y="900384"/>
                  <a:pt x="1467980" y="278642"/>
                </a:cubicBezTo>
                <a:cubicBezTo>
                  <a:pt x="1561928" y="200925"/>
                  <a:pt x="1671379" y="130832"/>
                  <a:pt x="1792897" y="6766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22596E6-5A82-2662-0888-3E46C00F4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20221" flipH="1" flipV="1">
            <a:off x="7810013" y="434850"/>
            <a:ext cx="5911951" cy="726196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5652 w 938297"/>
              <a:gd name="connsiteY0" fmla="*/ 641781 h 641781"/>
              <a:gd name="connsiteX1" fmla="*/ 350742 w 938297"/>
              <a:gd name="connsiteY1" fmla="*/ 603504 h 641781"/>
              <a:gd name="connsiteX2" fmla="*/ 495678 w 938297"/>
              <a:gd name="connsiteY2" fmla="*/ 589409 h 641781"/>
              <a:gd name="connsiteX3" fmla="*/ 874581 w 938297"/>
              <a:gd name="connsiteY3" fmla="*/ 466770 h 641781"/>
              <a:gd name="connsiteX4" fmla="*/ 921142 w 938297"/>
              <a:gd name="connsiteY4" fmla="*/ 196299 h 641781"/>
              <a:gd name="connsiteX5" fmla="*/ 694666 w 938297"/>
              <a:gd name="connsiteY5" fmla="*/ 5419 h 641781"/>
              <a:gd name="connsiteX6" fmla="*/ 208203 w 938297"/>
              <a:gd name="connsiteY6" fmla="*/ 67964 h 641781"/>
              <a:gd name="connsiteX7" fmla="*/ 18881 w 938297"/>
              <a:gd name="connsiteY7" fmla="*/ 244736 h 641781"/>
              <a:gd name="connsiteX8" fmla="*/ 235157 w 938297"/>
              <a:gd name="connsiteY8" fmla="*/ 580705 h 641781"/>
              <a:gd name="connsiteX9" fmla="*/ 295652 w 938297"/>
              <a:gd name="connsiteY9" fmla="*/ 641781 h 641781"/>
              <a:gd name="connsiteX0" fmla="*/ 286894 w 929539"/>
              <a:gd name="connsiteY0" fmla="*/ 641781 h 641781"/>
              <a:gd name="connsiteX1" fmla="*/ 341984 w 929539"/>
              <a:gd name="connsiteY1" fmla="*/ 603504 h 641781"/>
              <a:gd name="connsiteX2" fmla="*/ 486920 w 929539"/>
              <a:gd name="connsiteY2" fmla="*/ 589409 h 641781"/>
              <a:gd name="connsiteX3" fmla="*/ 865823 w 929539"/>
              <a:gd name="connsiteY3" fmla="*/ 466770 h 641781"/>
              <a:gd name="connsiteX4" fmla="*/ 912384 w 929539"/>
              <a:gd name="connsiteY4" fmla="*/ 196299 h 641781"/>
              <a:gd name="connsiteX5" fmla="*/ 685908 w 929539"/>
              <a:gd name="connsiteY5" fmla="*/ 5419 h 641781"/>
              <a:gd name="connsiteX6" fmla="*/ 199445 w 929539"/>
              <a:gd name="connsiteY6" fmla="*/ 67964 h 641781"/>
              <a:gd name="connsiteX7" fmla="*/ 10123 w 929539"/>
              <a:gd name="connsiteY7" fmla="*/ 244736 h 641781"/>
              <a:gd name="connsiteX8" fmla="*/ 42381 w 929539"/>
              <a:gd name="connsiteY8" fmla="*/ 489922 h 641781"/>
              <a:gd name="connsiteX9" fmla="*/ 226399 w 929539"/>
              <a:gd name="connsiteY9" fmla="*/ 580705 h 641781"/>
              <a:gd name="connsiteX10" fmla="*/ 286894 w 929539"/>
              <a:gd name="connsiteY10" fmla="*/ 641781 h 641781"/>
              <a:gd name="connsiteX0" fmla="*/ 286894 w 929539"/>
              <a:gd name="connsiteY0" fmla="*/ 648665 h 648665"/>
              <a:gd name="connsiteX1" fmla="*/ 341984 w 929539"/>
              <a:gd name="connsiteY1" fmla="*/ 610388 h 648665"/>
              <a:gd name="connsiteX2" fmla="*/ 486920 w 929539"/>
              <a:gd name="connsiteY2" fmla="*/ 596293 h 648665"/>
              <a:gd name="connsiteX3" fmla="*/ 865823 w 929539"/>
              <a:gd name="connsiteY3" fmla="*/ 473654 h 648665"/>
              <a:gd name="connsiteX4" fmla="*/ 912384 w 929539"/>
              <a:gd name="connsiteY4" fmla="*/ 203183 h 648665"/>
              <a:gd name="connsiteX5" fmla="*/ 685908 w 929539"/>
              <a:gd name="connsiteY5" fmla="*/ 12303 h 648665"/>
              <a:gd name="connsiteX6" fmla="*/ 193202 w 929539"/>
              <a:gd name="connsiteY6" fmla="*/ 42960 h 648665"/>
              <a:gd name="connsiteX7" fmla="*/ 10123 w 929539"/>
              <a:gd name="connsiteY7" fmla="*/ 251620 h 648665"/>
              <a:gd name="connsiteX8" fmla="*/ 42381 w 929539"/>
              <a:gd name="connsiteY8" fmla="*/ 496806 h 648665"/>
              <a:gd name="connsiteX9" fmla="*/ 226399 w 929539"/>
              <a:gd name="connsiteY9" fmla="*/ 587589 h 648665"/>
              <a:gd name="connsiteX10" fmla="*/ 286894 w 929539"/>
              <a:gd name="connsiteY10" fmla="*/ 648665 h 648665"/>
              <a:gd name="connsiteX0" fmla="*/ 286894 w 924871"/>
              <a:gd name="connsiteY0" fmla="*/ 660064 h 660064"/>
              <a:gd name="connsiteX1" fmla="*/ 341984 w 924871"/>
              <a:gd name="connsiteY1" fmla="*/ 621787 h 660064"/>
              <a:gd name="connsiteX2" fmla="*/ 486920 w 924871"/>
              <a:gd name="connsiteY2" fmla="*/ 607692 h 660064"/>
              <a:gd name="connsiteX3" fmla="*/ 865823 w 924871"/>
              <a:gd name="connsiteY3" fmla="*/ 485053 h 660064"/>
              <a:gd name="connsiteX4" fmla="*/ 912384 w 924871"/>
              <a:gd name="connsiteY4" fmla="*/ 214582 h 660064"/>
              <a:gd name="connsiteX5" fmla="*/ 749459 w 924871"/>
              <a:gd name="connsiteY5" fmla="*/ 9554 h 660064"/>
              <a:gd name="connsiteX6" fmla="*/ 193202 w 924871"/>
              <a:gd name="connsiteY6" fmla="*/ 54359 h 660064"/>
              <a:gd name="connsiteX7" fmla="*/ 10123 w 924871"/>
              <a:gd name="connsiteY7" fmla="*/ 263019 h 660064"/>
              <a:gd name="connsiteX8" fmla="*/ 42381 w 924871"/>
              <a:gd name="connsiteY8" fmla="*/ 508205 h 660064"/>
              <a:gd name="connsiteX9" fmla="*/ 226399 w 924871"/>
              <a:gd name="connsiteY9" fmla="*/ 598988 h 660064"/>
              <a:gd name="connsiteX10" fmla="*/ 286894 w 924871"/>
              <a:gd name="connsiteY10" fmla="*/ 660064 h 660064"/>
              <a:gd name="connsiteX0" fmla="*/ 286894 w 957276"/>
              <a:gd name="connsiteY0" fmla="*/ 660064 h 660064"/>
              <a:gd name="connsiteX1" fmla="*/ 341984 w 957276"/>
              <a:gd name="connsiteY1" fmla="*/ 621787 h 660064"/>
              <a:gd name="connsiteX2" fmla="*/ 486920 w 957276"/>
              <a:gd name="connsiteY2" fmla="*/ 607692 h 660064"/>
              <a:gd name="connsiteX3" fmla="*/ 921414 w 957276"/>
              <a:gd name="connsiteY3" fmla="*/ 477299 h 660064"/>
              <a:gd name="connsiteX4" fmla="*/ 912384 w 957276"/>
              <a:gd name="connsiteY4" fmla="*/ 214582 h 660064"/>
              <a:gd name="connsiteX5" fmla="*/ 749459 w 957276"/>
              <a:gd name="connsiteY5" fmla="*/ 9554 h 660064"/>
              <a:gd name="connsiteX6" fmla="*/ 193202 w 957276"/>
              <a:gd name="connsiteY6" fmla="*/ 54359 h 660064"/>
              <a:gd name="connsiteX7" fmla="*/ 10123 w 957276"/>
              <a:gd name="connsiteY7" fmla="*/ 263019 h 660064"/>
              <a:gd name="connsiteX8" fmla="*/ 42381 w 957276"/>
              <a:gd name="connsiteY8" fmla="*/ 508205 h 660064"/>
              <a:gd name="connsiteX9" fmla="*/ 226399 w 957276"/>
              <a:gd name="connsiteY9" fmla="*/ 598988 h 660064"/>
              <a:gd name="connsiteX10" fmla="*/ 286894 w 957276"/>
              <a:gd name="connsiteY10" fmla="*/ 660064 h 660064"/>
              <a:gd name="connsiteX0" fmla="*/ 286894 w 987970"/>
              <a:gd name="connsiteY0" fmla="*/ 656091 h 656091"/>
              <a:gd name="connsiteX1" fmla="*/ 341984 w 987970"/>
              <a:gd name="connsiteY1" fmla="*/ 617814 h 656091"/>
              <a:gd name="connsiteX2" fmla="*/ 486920 w 987970"/>
              <a:gd name="connsiteY2" fmla="*/ 603719 h 656091"/>
              <a:gd name="connsiteX3" fmla="*/ 921414 w 987970"/>
              <a:gd name="connsiteY3" fmla="*/ 473326 h 656091"/>
              <a:gd name="connsiteX4" fmla="*/ 969277 w 987970"/>
              <a:gd name="connsiteY4" fmla="*/ 153045 h 656091"/>
              <a:gd name="connsiteX5" fmla="*/ 749459 w 987970"/>
              <a:gd name="connsiteY5" fmla="*/ 5581 h 656091"/>
              <a:gd name="connsiteX6" fmla="*/ 193202 w 987970"/>
              <a:gd name="connsiteY6" fmla="*/ 50386 h 656091"/>
              <a:gd name="connsiteX7" fmla="*/ 10123 w 987970"/>
              <a:gd name="connsiteY7" fmla="*/ 259046 h 656091"/>
              <a:gd name="connsiteX8" fmla="*/ 42381 w 987970"/>
              <a:gd name="connsiteY8" fmla="*/ 504232 h 656091"/>
              <a:gd name="connsiteX9" fmla="*/ 226399 w 987970"/>
              <a:gd name="connsiteY9" fmla="*/ 595015 h 656091"/>
              <a:gd name="connsiteX10" fmla="*/ 286894 w 987970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3269"/>
              <a:gd name="connsiteY0" fmla="*/ 678508 h 678508"/>
              <a:gd name="connsiteX1" fmla="*/ 341984 w 983269"/>
              <a:gd name="connsiteY1" fmla="*/ 640231 h 678508"/>
              <a:gd name="connsiteX2" fmla="*/ 514604 w 983269"/>
              <a:gd name="connsiteY2" fmla="*/ 621690 h 678508"/>
              <a:gd name="connsiteX3" fmla="*/ 921414 w 983269"/>
              <a:gd name="connsiteY3" fmla="*/ 495743 h 678508"/>
              <a:gd name="connsiteX4" fmla="*/ 969277 w 983269"/>
              <a:gd name="connsiteY4" fmla="*/ 175462 h 678508"/>
              <a:gd name="connsiteX5" fmla="*/ 796567 w 983269"/>
              <a:gd name="connsiteY5" fmla="*/ 3523 h 678508"/>
              <a:gd name="connsiteX6" fmla="*/ 193202 w 983269"/>
              <a:gd name="connsiteY6" fmla="*/ 72803 h 678508"/>
              <a:gd name="connsiteX7" fmla="*/ 10123 w 983269"/>
              <a:gd name="connsiteY7" fmla="*/ 281463 h 678508"/>
              <a:gd name="connsiteX8" fmla="*/ 42381 w 983269"/>
              <a:gd name="connsiteY8" fmla="*/ 526649 h 678508"/>
              <a:gd name="connsiteX9" fmla="*/ 226399 w 983269"/>
              <a:gd name="connsiteY9" fmla="*/ 617432 h 678508"/>
              <a:gd name="connsiteX10" fmla="*/ 286894 w 983269"/>
              <a:gd name="connsiteY10" fmla="*/ 678508 h 678508"/>
              <a:gd name="connsiteX0" fmla="*/ 286894 w 983269"/>
              <a:gd name="connsiteY0" fmla="*/ 683142 h 683142"/>
              <a:gd name="connsiteX1" fmla="*/ 341984 w 983269"/>
              <a:gd name="connsiteY1" fmla="*/ 644865 h 683142"/>
              <a:gd name="connsiteX2" fmla="*/ 514604 w 983269"/>
              <a:gd name="connsiteY2" fmla="*/ 626324 h 683142"/>
              <a:gd name="connsiteX3" fmla="*/ 921414 w 983269"/>
              <a:gd name="connsiteY3" fmla="*/ 500377 h 683142"/>
              <a:gd name="connsiteX4" fmla="*/ 969277 w 983269"/>
              <a:gd name="connsiteY4" fmla="*/ 180096 h 683142"/>
              <a:gd name="connsiteX5" fmla="*/ 796567 w 983269"/>
              <a:gd name="connsiteY5" fmla="*/ 8157 h 683142"/>
              <a:gd name="connsiteX6" fmla="*/ 191765 w 983269"/>
              <a:gd name="connsiteY6" fmla="*/ 48888 h 683142"/>
              <a:gd name="connsiteX7" fmla="*/ 10123 w 983269"/>
              <a:gd name="connsiteY7" fmla="*/ 286097 h 683142"/>
              <a:gd name="connsiteX8" fmla="*/ 42381 w 983269"/>
              <a:gd name="connsiteY8" fmla="*/ 531283 h 683142"/>
              <a:gd name="connsiteX9" fmla="*/ 226399 w 983269"/>
              <a:gd name="connsiteY9" fmla="*/ 622066 h 683142"/>
              <a:gd name="connsiteX10" fmla="*/ 286894 w 983269"/>
              <a:gd name="connsiteY10" fmla="*/ 683142 h 683142"/>
              <a:gd name="connsiteX0" fmla="*/ 286894 w 983269"/>
              <a:gd name="connsiteY0" fmla="*/ 707821 h 707821"/>
              <a:gd name="connsiteX1" fmla="*/ 341984 w 983269"/>
              <a:gd name="connsiteY1" fmla="*/ 669544 h 707821"/>
              <a:gd name="connsiteX2" fmla="*/ 514604 w 983269"/>
              <a:gd name="connsiteY2" fmla="*/ 651003 h 707821"/>
              <a:gd name="connsiteX3" fmla="*/ 921414 w 983269"/>
              <a:gd name="connsiteY3" fmla="*/ 525056 h 707821"/>
              <a:gd name="connsiteX4" fmla="*/ 969277 w 983269"/>
              <a:gd name="connsiteY4" fmla="*/ 204775 h 707821"/>
              <a:gd name="connsiteX5" fmla="*/ 796567 w 983269"/>
              <a:gd name="connsiteY5" fmla="*/ 32836 h 707821"/>
              <a:gd name="connsiteX6" fmla="*/ 191765 w 983269"/>
              <a:gd name="connsiteY6" fmla="*/ 73567 h 707821"/>
              <a:gd name="connsiteX7" fmla="*/ 10123 w 983269"/>
              <a:gd name="connsiteY7" fmla="*/ 310776 h 707821"/>
              <a:gd name="connsiteX8" fmla="*/ 42381 w 983269"/>
              <a:gd name="connsiteY8" fmla="*/ 555962 h 707821"/>
              <a:gd name="connsiteX9" fmla="*/ 226399 w 983269"/>
              <a:gd name="connsiteY9" fmla="*/ 646745 h 707821"/>
              <a:gd name="connsiteX10" fmla="*/ 286894 w 983269"/>
              <a:gd name="connsiteY10" fmla="*/ 707821 h 707821"/>
              <a:gd name="connsiteX0" fmla="*/ 286894 w 981369"/>
              <a:gd name="connsiteY0" fmla="*/ 721224 h 721224"/>
              <a:gd name="connsiteX1" fmla="*/ 341984 w 981369"/>
              <a:gd name="connsiteY1" fmla="*/ 682947 h 721224"/>
              <a:gd name="connsiteX2" fmla="*/ 514604 w 981369"/>
              <a:gd name="connsiteY2" fmla="*/ 664406 h 721224"/>
              <a:gd name="connsiteX3" fmla="*/ 921414 w 981369"/>
              <a:gd name="connsiteY3" fmla="*/ 538459 h 721224"/>
              <a:gd name="connsiteX4" fmla="*/ 969277 w 981369"/>
              <a:gd name="connsiteY4" fmla="*/ 218178 h 721224"/>
              <a:gd name="connsiteX5" fmla="*/ 822721 w 981369"/>
              <a:gd name="connsiteY5" fmla="*/ 20774 h 721224"/>
              <a:gd name="connsiteX6" fmla="*/ 191765 w 981369"/>
              <a:gd name="connsiteY6" fmla="*/ 86970 h 721224"/>
              <a:gd name="connsiteX7" fmla="*/ 10123 w 981369"/>
              <a:gd name="connsiteY7" fmla="*/ 324179 h 721224"/>
              <a:gd name="connsiteX8" fmla="*/ 42381 w 981369"/>
              <a:gd name="connsiteY8" fmla="*/ 569365 h 721224"/>
              <a:gd name="connsiteX9" fmla="*/ 226399 w 981369"/>
              <a:gd name="connsiteY9" fmla="*/ 660148 h 721224"/>
              <a:gd name="connsiteX10" fmla="*/ 286894 w 981369"/>
              <a:gd name="connsiteY10" fmla="*/ 721224 h 721224"/>
              <a:gd name="connsiteX0" fmla="*/ 286894 w 981369"/>
              <a:gd name="connsiteY0" fmla="*/ 723982 h 723982"/>
              <a:gd name="connsiteX1" fmla="*/ 341984 w 981369"/>
              <a:gd name="connsiteY1" fmla="*/ 685705 h 723982"/>
              <a:gd name="connsiteX2" fmla="*/ 514604 w 981369"/>
              <a:gd name="connsiteY2" fmla="*/ 667164 h 723982"/>
              <a:gd name="connsiteX3" fmla="*/ 921414 w 981369"/>
              <a:gd name="connsiteY3" fmla="*/ 541217 h 723982"/>
              <a:gd name="connsiteX4" fmla="*/ 969277 w 981369"/>
              <a:gd name="connsiteY4" fmla="*/ 220936 h 723982"/>
              <a:gd name="connsiteX5" fmla="*/ 822721 w 981369"/>
              <a:gd name="connsiteY5" fmla="*/ 23532 h 723982"/>
              <a:gd name="connsiteX6" fmla="*/ 191765 w 981369"/>
              <a:gd name="connsiteY6" fmla="*/ 89728 h 723982"/>
              <a:gd name="connsiteX7" fmla="*/ 10123 w 981369"/>
              <a:gd name="connsiteY7" fmla="*/ 326937 h 723982"/>
              <a:gd name="connsiteX8" fmla="*/ 42381 w 981369"/>
              <a:gd name="connsiteY8" fmla="*/ 572123 h 723982"/>
              <a:gd name="connsiteX9" fmla="*/ 226399 w 981369"/>
              <a:gd name="connsiteY9" fmla="*/ 662906 h 723982"/>
              <a:gd name="connsiteX10" fmla="*/ 286894 w 981369"/>
              <a:gd name="connsiteY10" fmla="*/ 723982 h 723982"/>
              <a:gd name="connsiteX0" fmla="*/ 286894 w 981348"/>
              <a:gd name="connsiteY0" fmla="*/ 729811 h 729811"/>
              <a:gd name="connsiteX1" fmla="*/ 341984 w 981348"/>
              <a:gd name="connsiteY1" fmla="*/ 691534 h 729811"/>
              <a:gd name="connsiteX2" fmla="*/ 514604 w 981348"/>
              <a:gd name="connsiteY2" fmla="*/ 672993 h 729811"/>
              <a:gd name="connsiteX3" fmla="*/ 921414 w 981348"/>
              <a:gd name="connsiteY3" fmla="*/ 547046 h 729811"/>
              <a:gd name="connsiteX4" fmla="*/ 969277 w 981348"/>
              <a:gd name="connsiteY4" fmla="*/ 226765 h 729811"/>
              <a:gd name="connsiteX5" fmla="*/ 823008 w 981348"/>
              <a:gd name="connsiteY5" fmla="*/ 20220 h 729811"/>
              <a:gd name="connsiteX6" fmla="*/ 191765 w 981348"/>
              <a:gd name="connsiteY6" fmla="*/ 95557 h 729811"/>
              <a:gd name="connsiteX7" fmla="*/ 10123 w 981348"/>
              <a:gd name="connsiteY7" fmla="*/ 332766 h 729811"/>
              <a:gd name="connsiteX8" fmla="*/ 42381 w 981348"/>
              <a:gd name="connsiteY8" fmla="*/ 577952 h 729811"/>
              <a:gd name="connsiteX9" fmla="*/ 226399 w 981348"/>
              <a:gd name="connsiteY9" fmla="*/ 668735 h 729811"/>
              <a:gd name="connsiteX10" fmla="*/ 286894 w 981348"/>
              <a:gd name="connsiteY10" fmla="*/ 729811 h 729811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9251 h 729251"/>
              <a:gd name="connsiteX1" fmla="*/ 341984 w 981348"/>
              <a:gd name="connsiteY1" fmla="*/ 690974 h 729251"/>
              <a:gd name="connsiteX2" fmla="*/ 514604 w 981348"/>
              <a:gd name="connsiteY2" fmla="*/ 672433 h 729251"/>
              <a:gd name="connsiteX3" fmla="*/ 921414 w 981348"/>
              <a:gd name="connsiteY3" fmla="*/ 546486 h 729251"/>
              <a:gd name="connsiteX4" fmla="*/ 969277 w 981348"/>
              <a:gd name="connsiteY4" fmla="*/ 226205 h 729251"/>
              <a:gd name="connsiteX5" fmla="*/ 823008 w 981348"/>
              <a:gd name="connsiteY5" fmla="*/ 19660 h 729251"/>
              <a:gd name="connsiteX6" fmla="*/ 176194 w 981348"/>
              <a:gd name="connsiteY6" fmla="*/ 89684 h 729251"/>
              <a:gd name="connsiteX7" fmla="*/ 10123 w 981348"/>
              <a:gd name="connsiteY7" fmla="*/ 332206 h 729251"/>
              <a:gd name="connsiteX8" fmla="*/ 42381 w 981348"/>
              <a:gd name="connsiteY8" fmla="*/ 577392 h 729251"/>
              <a:gd name="connsiteX9" fmla="*/ 226399 w 981348"/>
              <a:gd name="connsiteY9" fmla="*/ 668175 h 729251"/>
              <a:gd name="connsiteX10" fmla="*/ 286894 w 981348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923811 w 983745"/>
              <a:gd name="connsiteY0" fmla="*/ 546486 h 729251"/>
              <a:gd name="connsiteX1" fmla="*/ 971674 w 983745"/>
              <a:gd name="connsiteY1" fmla="*/ 226205 h 729251"/>
              <a:gd name="connsiteX2" fmla="*/ 825405 w 983745"/>
              <a:gd name="connsiteY2" fmla="*/ 19660 h 729251"/>
              <a:gd name="connsiteX3" fmla="*/ 178591 w 983745"/>
              <a:gd name="connsiteY3" fmla="*/ 89684 h 729251"/>
              <a:gd name="connsiteX4" fmla="*/ 9505 w 983745"/>
              <a:gd name="connsiteY4" fmla="*/ 316806 h 729251"/>
              <a:gd name="connsiteX5" fmla="*/ 44778 w 983745"/>
              <a:gd name="connsiteY5" fmla="*/ 577392 h 729251"/>
              <a:gd name="connsiteX6" fmla="*/ 228796 w 983745"/>
              <a:gd name="connsiteY6" fmla="*/ 668175 h 729251"/>
              <a:gd name="connsiteX7" fmla="*/ 289291 w 983745"/>
              <a:gd name="connsiteY7" fmla="*/ 729251 h 729251"/>
              <a:gd name="connsiteX8" fmla="*/ 344381 w 983745"/>
              <a:gd name="connsiteY8" fmla="*/ 690974 h 729251"/>
              <a:gd name="connsiteX9" fmla="*/ 517001 w 983745"/>
              <a:gd name="connsiteY9" fmla="*/ 672433 h 729251"/>
              <a:gd name="connsiteX10" fmla="*/ 936998 w 983745"/>
              <a:gd name="connsiteY10" fmla="*/ 554761 h 729251"/>
              <a:gd name="connsiteX0" fmla="*/ 971674 w 971674"/>
              <a:gd name="connsiteY0" fmla="*/ 226205 h 729251"/>
              <a:gd name="connsiteX1" fmla="*/ 825405 w 971674"/>
              <a:gd name="connsiteY1" fmla="*/ 19660 h 729251"/>
              <a:gd name="connsiteX2" fmla="*/ 178591 w 971674"/>
              <a:gd name="connsiteY2" fmla="*/ 89684 h 729251"/>
              <a:gd name="connsiteX3" fmla="*/ 9505 w 971674"/>
              <a:gd name="connsiteY3" fmla="*/ 316806 h 729251"/>
              <a:gd name="connsiteX4" fmla="*/ 44778 w 971674"/>
              <a:gd name="connsiteY4" fmla="*/ 577392 h 729251"/>
              <a:gd name="connsiteX5" fmla="*/ 228796 w 971674"/>
              <a:gd name="connsiteY5" fmla="*/ 668175 h 729251"/>
              <a:gd name="connsiteX6" fmla="*/ 289291 w 971674"/>
              <a:gd name="connsiteY6" fmla="*/ 729251 h 729251"/>
              <a:gd name="connsiteX7" fmla="*/ 344381 w 971674"/>
              <a:gd name="connsiteY7" fmla="*/ 690974 h 729251"/>
              <a:gd name="connsiteX8" fmla="*/ 517001 w 971674"/>
              <a:gd name="connsiteY8" fmla="*/ 672433 h 729251"/>
              <a:gd name="connsiteX9" fmla="*/ 936998 w 971674"/>
              <a:gd name="connsiteY9" fmla="*/ 554761 h 729251"/>
              <a:gd name="connsiteX0" fmla="*/ 825405 w 936998"/>
              <a:gd name="connsiteY0" fmla="*/ 19660 h 729251"/>
              <a:gd name="connsiteX1" fmla="*/ 178591 w 936998"/>
              <a:gd name="connsiteY1" fmla="*/ 89684 h 729251"/>
              <a:gd name="connsiteX2" fmla="*/ 9505 w 936998"/>
              <a:gd name="connsiteY2" fmla="*/ 316806 h 729251"/>
              <a:gd name="connsiteX3" fmla="*/ 44778 w 936998"/>
              <a:gd name="connsiteY3" fmla="*/ 577392 h 729251"/>
              <a:gd name="connsiteX4" fmla="*/ 228796 w 936998"/>
              <a:gd name="connsiteY4" fmla="*/ 668175 h 729251"/>
              <a:gd name="connsiteX5" fmla="*/ 289291 w 936998"/>
              <a:gd name="connsiteY5" fmla="*/ 729251 h 729251"/>
              <a:gd name="connsiteX6" fmla="*/ 344381 w 936998"/>
              <a:gd name="connsiteY6" fmla="*/ 690974 h 729251"/>
              <a:gd name="connsiteX7" fmla="*/ 517001 w 936998"/>
              <a:gd name="connsiteY7" fmla="*/ 672433 h 729251"/>
              <a:gd name="connsiteX8" fmla="*/ 936998 w 936998"/>
              <a:gd name="connsiteY8" fmla="*/ 554761 h 729251"/>
              <a:gd name="connsiteX0" fmla="*/ 848743 w 936998"/>
              <a:gd name="connsiteY0" fmla="*/ 6966 h 708147"/>
              <a:gd name="connsiteX1" fmla="*/ 178591 w 936998"/>
              <a:gd name="connsiteY1" fmla="*/ 68580 h 708147"/>
              <a:gd name="connsiteX2" fmla="*/ 9505 w 936998"/>
              <a:gd name="connsiteY2" fmla="*/ 295702 h 708147"/>
              <a:gd name="connsiteX3" fmla="*/ 44778 w 936998"/>
              <a:gd name="connsiteY3" fmla="*/ 556288 h 708147"/>
              <a:gd name="connsiteX4" fmla="*/ 228796 w 936998"/>
              <a:gd name="connsiteY4" fmla="*/ 647071 h 708147"/>
              <a:gd name="connsiteX5" fmla="*/ 289291 w 936998"/>
              <a:gd name="connsiteY5" fmla="*/ 708147 h 708147"/>
              <a:gd name="connsiteX6" fmla="*/ 344381 w 936998"/>
              <a:gd name="connsiteY6" fmla="*/ 669870 h 708147"/>
              <a:gd name="connsiteX7" fmla="*/ 517001 w 936998"/>
              <a:gd name="connsiteY7" fmla="*/ 651329 h 708147"/>
              <a:gd name="connsiteX8" fmla="*/ 936998 w 936998"/>
              <a:gd name="connsiteY8" fmla="*/ 533657 h 708147"/>
              <a:gd name="connsiteX0" fmla="*/ 848743 w 936998"/>
              <a:gd name="connsiteY0" fmla="*/ 26368 h 727549"/>
              <a:gd name="connsiteX1" fmla="*/ 178591 w 936998"/>
              <a:gd name="connsiteY1" fmla="*/ 87982 h 727549"/>
              <a:gd name="connsiteX2" fmla="*/ 9505 w 936998"/>
              <a:gd name="connsiteY2" fmla="*/ 315104 h 727549"/>
              <a:gd name="connsiteX3" fmla="*/ 44778 w 936998"/>
              <a:gd name="connsiteY3" fmla="*/ 575690 h 727549"/>
              <a:gd name="connsiteX4" fmla="*/ 228796 w 936998"/>
              <a:gd name="connsiteY4" fmla="*/ 666473 h 727549"/>
              <a:gd name="connsiteX5" fmla="*/ 289291 w 936998"/>
              <a:gd name="connsiteY5" fmla="*/ 727549 h 727549"/>
              <a:gd name="connsiteX6" fmla="*/ 344381 w 936998"/>
              <a:gd name="connsiteY6" fmla="*/ 689272 h 727549"/>
              <a:gd name="connsiteX7" fmla="*/ 517001 w 936998"/>
              <a:gd name="connsiteY7" fmla="*/ 670731 h 727549"/>
              <a:gd name="connsiteX8" fmla="*/ 936998 w 936998"/>
              <a:gd name="connsiteY8" fmla="*/ 553059 h 727549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9356 h 730537"/>
              <a:gd name="connsiteX1" fmla="*/ 178591 w 947149"/>
              <a:gd name="connsiteY1" fmla="*/ 90970 h 730537"/>
              <a:gd name="connsiteX2" fmla="*/ 9505 w 947149"/>
              <a:gd name="connsiteY2" fmla="*/ 318092 h 730537"/>
              <a:gd name="connsiteX3" fmla="*/ 44778 w 947149"/>
              <a:gd name="connsiteY3" fmla="*/ 578678 h 730537"/>
              <a:gd name="connsiteX4" fmla="*/ 228796 w 947149"/>
              <a:gd name="connsiteY4" fmla="*/ 669461 h 730537"/>
              <a:gd name="connsiteX5" fmla="*/ 289291 w 947149"/>
              <a:gd name="connsiteY5" fmla="*/ 730537 h 730537"/>
              <a:gd name="connsiteX6" fmla="*/ 344381 w 947149"/>
              <a:gd name="connsiteY6" fmla="*/ 692260 h 730537"/>
              <a:gd name="connsiteX7" fmla="*/ 517001 w 947149"/>
              <a:gd name="connsiteY7" fmla="*/ 673719 h 730537"/>
              <a:gd name="connsiteX8" fmla="*/ 947149 w 947149"/>
              <a:gd name="connsiteY8" fmla="*/ 515563 h 730537"/>
              <a:gd name="connsiteX0" fmla="*/ 848743 w 947149"/>
              <a:gd name="connsiteY0" fmla="*/ 28904 h 730085"/>
              <a:gd name="connsiteX1" fmla="*/ 180809 w 947149"/>
              <a:gd name="connsiteY1" fmla="*/ 92616 h 730085"/>
              <a:gd name="connsiteX2" fmla="*/ 9505 w 947149"/>
              <a:gd name="connsiteY2" fmla="*/ 317640 h 730085"/>
              <a:gd name="connsiteX3" fmla="*/ 44778 w 947149"/>
              <a:gd name="connsiteY3" fmla="*/ 578226 h 730085"/>
              <a:gd name="connsiteX4" fmla="*/ 228796 w 947149"/>
              <a:gd name="connsiteY4" fmla="*/ 669009 h 730085"/>
              <a:gd name="connsiteX5" fmla="*/ 289291 w 947149"/>
              <a:gd name="connsiteY5" fmla="*/ 730085 h 730085"/>
              <a:gd name="connsiteX6" fmla="*/ 344381 w 947149"/>
              <a:gd name="connsiteY6" fmla="*/ 691808 h 730085"/>
              <a:gd name="connsiteX7" fmla="*/ 517001 w 947149"/>
              <a:gd name="connsiteY7" fmla="*/ 673267 h 730085"/>
              <a:gd name="connsiteX8" fmla="*/ 947149 w 947149"/>
              <a:gd name="connsiteY8" fmla="*/ 515111 h 7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9" h="730085">
                <a:moveTo>
                  <a:pt x="848743" y="28904"/>
                </a:moveTo>
                <a:cubicBezTo>
                  <a:pt x="476154" y="-39974"/>
                  <a:pt x="313673" y="27597"/>
                  <a:pt x="180809" y="92616"/>
                </a:cubicBezTo>
                <a:cubicBezTo>
                  <a:pt x="46217" y="158481"/>
                  <a:pt x="32092" y="232489"/>
                  <a:pt x="9505" y="317640"/>
                </a:cubicBezTo>
                <a:cubicBezTo>
                  <a:pt x="-13801" y="388516"/>
                  <a:pt x="8732" y="522231"/>
                  <a:pt x="44778" y="578226"/>
                </a:cubicBezTo>
                <a:cubicBezTo>
                  <a:pt x="80824" y="634221"/>
                  <a:pt x="190915" y="644249"/>
                  <a:pt x="228796" y="669009"/>
                </a:cubicBezTo>
                <a:cubicBezTo>
                  <a:pt x="281946" y="687011"/>
                  <a:pt x="289291" y="730085"/>
                  <a:pt x="289291" y="730085"/>
                </a:cubicBezTo>
                <a:cubicBezTo>
                  <a:pt x="297827" y="729320"/>
                  <a:pt x="323580" y="699968"/>
                  <a:pt x="344381" y="691808"/>
                </a:cubicBezTo>
                <a:cubicBezTo>
                  <a:pt x="365182" y="683648"/>
                  <a:pt x="415477" y="688053"/>
                  <a:pt x="517001" y="673267"/>
                </a:cubicBezTo>
                <a:cubicBezTo>
                  <a:pt x="618525" y="658481"/>
                  <a:pt x="840411" y="638160"/>
                  <a:pt x="947149" y="5151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13">
            <a:extLst>
              <a:ext uri="{FF2B5EF4-FFF2-40B4-BE49-F238E27FC236}">
                <a16:creationId xmlns:a16="http://schemas.microsoft.com/office/drawing/2014/main" id="{DECE75CB-7672-C69C-9F4C-334362B43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0383" y="4775359"/>
            <a:ext cx="3966189" cy="212113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15">
            <a:extLst>
              <a:ext uri="{FF2B5EF4-FFF2-40B4-BE49-F238E27FC236}">
                <a16:creationId xmlns:a16="http://schemas.microsoft.com/office/drawing/2014/main" id="{97708CFE-00D0-E16E-F76D-4F3575C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9401" y="4736867"/>
            <a:ext cx="3966189" cy="212113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FE08511-45DD-8AFB-2290-2D0C8EB45E56}"/>
              </a:ext>
            </a:extLst>
          </p:cNvPr>
          <p:cNvSpPr txBox="1">
            <a:spLocks/>
          </p:cNvSpPr>
          <p:nvPr/>
        </p:nvSpPr>
        <p:spPr>
          <a:xfrm>
            <a:off x="8802265" y="5255843"/>
            <a:ext cx="2688795" cy="111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hlinkClick r:id="rId3"/>
              </a:rPr>
              <a:t>click here </a:t>
            </a:r>
            <a:r>
              <a:rPr lang="en-US" dirty="0"/>
              <a:t>for examples of the types of organizations in each category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4D04A8D4-F920-36DC-401F-58106FA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028" y="1751428"/>
            <a:ext cx="3562562" cy="2846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You can Create new Sticky Notes and Categorize them by Function</a:t>
            </a:r>
          </a:p>
        </p:txBody>
      </p:sp>
    </p:spTree>
    <p:extLst>
      <p:ext uri="{BB962C8B-B14F-4D97-AF65-F5344CB8AC3E}">
        <p14:creationId xmlns:p14="http://schemas.microsoft.com/office/powerpoint/2010/main" val="215598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D0940C6F-9A54-410C-9BCD-203E8D97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646C6CE-72A6-48A2-BAA1-A9BD9AE0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21080" y="0"/>
            <a:ext cx="7070920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91907" y="958118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67DCA-0F88-ED87-670F-A7BBF749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103" y="1711727"/>
            <a:ext cx="2751699" cy="23282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/>
              <a:t>On the Next Page, you can Copy and paste the Stickies and Place them in the Matrix</a:t>
            </a:r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5556" y="935488"/>
            <a:ext cx="4587669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7159" y="912857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Graphical user interface, Word&#10;&#10;Description automatically generated">
            <a:extLst>
              <a:ext uri="{FF2B5EF4-FFF2-40B4-BE49-F238E27FC236}">
                <a16:creationId xmlns:a16="http://schemas.microsoft.com/office/drawing/2014/main" id="{81863E8C-ED90-14A7-F020-D9F3637F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4" b="17171"/>
          <a:stretch/>
        </p:blipFill>
        <p:spPr>
          <a:xfrm>
            <a:off x="5292591" y="1184563"/>
            <a:ext cx="6727897" cy="4488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E9E1C-4D76-05FD-E7E7-EEF12E33EC0A}"/>
              </a:ext>
            </a:extLst>
          </p:cNvPr>
          <p:cNvSpPr txBox="1"/>
          <p:nvPr/>
        </p:nvSpPr>
        <p:spPr>
          <a:xfrm>
            <a:off x="194675" y="4751713"/>
            <a:ext cx="4447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can copy the Sticky by using the </a:t>
            </a:r>
          </a:p>
          <a:p>
            <a:r>
              <a:rPr lang="en-US" sz="3200" dirty="0"/>
              <a:t>“CTL + C” command on your keyboard. Then, paste your sticky to the next page with the “CTL +V” command</a:t>
            </a:r>
          </a:p>
        </p:txBody>
      </p:sp>
    </p:spTree>
    <p:extLst>
      <p:ext uri="{BB962C8B-B14F-4D97-AF65-F5344CB8AC3E}">
        <p14:creationId xmlns:p14="http://schemas.microsoft.com/office/powerpoint/2010/main" val="226567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CC3A-4698-0367-9028-E588AEFC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Click Here to Access the Jamboard!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16CB-2356-DB21-5E27-0463E555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900" y="5181600"/>
            <a:ext cx="4724400" cy="11358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hlinkClick r:id="rId2"/>
              </a:rPr>
              <a:t>https://jamboard.google.com/d/1rdf9zhAYVJpwtPsxgqaNy40eHFifoPFHTnha2TviQfU/edit?usp=sharing</a:t>
            </a:r>
            <a:r>
              <a:rPr lang="en-US" sz="2700"/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2513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ab5d-c363-4cb9-b177-8b68990486e8" xsi:nil="true"/>
    <Notes xmlns="03dfb928-5554-4a87-8e9a-edea6c8e3105" xsi:nil="true"/>
    <lcf76f155ced4ddcb4097134ff3c332f xmlns="03dfb928-5554-4a87-8e9a-edea6c8e31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FC962BD627F4EA76B28DDC6E46AD9" ma:contentTypeVersion="18" ma:contentTypeDescription="Create a new document." ma:contentTypeScope="" ma:versionID="35ca7a2adcf01aa553de7575660a8240">
  <xsd:schema xmlns:xsd="http://www.w3.org/2001/XMLSchema" xmlns:xs="http://www.w3.org/2001/XMLSchema" xmlns:p="http://schemas.microsoft.com/office/2006/metadata/properties" xmlns:ns2="03dfb928-5554-4a87-8e9a-edea6c8e3105" xmlns:ns3="d876ab5d-c363-4cb9-b177-8b68990486e8" targetNamespace="http://schemas.microsoft.com/office/2006/metadata/properties" ma:root="true" ma:fieldsID="05740c0b2f57d38625cc0c3d1bdcc45b" ns2:_="" ns3:_="">
    <xsd:import namespace="03dfb928-5554-4a87-8e9a-edea6c8e3105"/>
    <xsd:import namespace="d876ab5d-c363-4cb9-b177-8b68990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b928-5554-4a87-8e9a-edea6c8e3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b9d03e-f63d-43c7-9a43-349d0cf1a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ab5d-c363-4cb9-b177-8b68990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f986b7-49b9-4d1a-ab3f-e07ca83f5583}" ma:internalName="TaxCatchAll" ma:showField="CatchAllData" ma:web="d876ab5d-c363-4cb9-b177-8b6899048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7B485-94F6-4E32-97D6-254E5BBD9DF3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d876ab5d-c363-4cb9-b177-8b68990486e8"/>
    <ds:schemaRef ds:uri="http://schemas.microsoft.com/office/2006/documentManagement/types"/>
    <ds:schemaRef ds:uri="http://schemas.openxmlformats.org/package/2006/metadata/core-properties"/>
    <ds:schemaRef ds:uri="03dfb928-5554-4a87-8e9a-edea6c8e310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B1E1B8-8A02-44F7-92A6-FEA527FA7F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56D3C-9F52-403B-BA28-4615B69ECD4D}">
  <ds:schemaRefs>
    <ds:schemaRef ds:uri="03dfb928-5554-4a87-8e9a-edea6c8e3105"/>
    <ds:schemaRef ds:uri="d876ab5d-c363-4cb9-b177-8b68990486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165</Words>
  <Application>Microsoft Office PowerPoint</Application>
  <PresentationFormat>Widescreen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The Hand</vt:lpstr>
      <vt:lpstr>The Serif Hand</vt:lpstr>
      <vt:lpstr>ChitchatVTI</vt:lpstr>
      <vt:lpstr>Using Jamboard to create a Stakeholder Engagement Strategy</vt:lpstr>
      <vt:lpstr>Locate the Stakeholder Analysis Tool Under “Identify a Leadership Team…”</vt:lpstr>
      <vt:lpstr>Once you’ve navigated to the JamBoard, click the three dots at the top</vt:lpstr>
      <vt:lpstr>Click on “Make a Copy” to use this Jamboard for your Ecosystem</vt:lpstr>
      <vt:lpstr>You can now Use the Tools Bar to Create Stickies, Write Notes, and Draw</vt:lpstr>
      <vt:lpstr>You can Create new Sticky Notes and Categorize them by Function</vt:lpstr>
      <vt:lpstr>On the Next Page, you can Copy and paste the Stickies and Place them in the Matrix</vt:lpstr>
      <vt:lpstr>Click Here to Access the Jamboard!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Jamboard to Map your Recovery-to-Work Ecosystem</dc:title>
  <dc:creator>Leif Olson</dc:creator>
  <cp:lastModifiedBy>Leif Olson</cp:lastModifiedBy>
  <cp:revision>1</cp:revision>
  <dcterms:created xsi:type="dcterms:W3CDTF">2023-04-10T20:20:14Z</dcterms:created>
  <dcterms:modified xsi:type="dcterms:W3CDTF">2023-04-12T14:29:55Z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0x010100BFFFC962BD627F4EA76B28DDC6E46AD9</vt:lpwstr>
  </property>
  <property fmtid="{D5CDD505-2E9C-101B-9397-08002B2CF9AE}" pid="3" name="MediaServiceImageTags">
    <vt:lpwstr/>
  </property>
</Properties>
</file>