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2"/>
  </p:notesMasterIdLst>
  <p:sldIdLst>
    <p:sldId id="256" r:id="rId5"/>
    <p:sldId id="257" r:id="rId6"/>
    <p:sldId id="258" r:id="rId7"/>
    <p:sldId id="264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14:30:18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52 24575,'534'0'0,"-516"-2"0,-1 1 0,35-9 0,30-3 0,29 15 0,45-4 0,-84-9 0,-51 6 0,1 2 0,30-2 0,46 3 0,168 6 0,-264-4 0,1 0 0,-1 0 0,0 1 0,1-1 0,-1 1 0,0-1 0,1 1 0,-1 0 0,0 0 0,0 0 0,0 0 0,0 1 0,0-1 0,0 0 0,0 1 0,0-1 0,0 1 0,-1 0 0,1 0 0,-1 0 0,1 0 0,-1 0 0,0 0 0,0 0 0,0 0 0,0 0 0,0 0 0,0 1 0,0-1 0,-1 0 0,1 1 0,-1-1 0,0 0 0,0 1 0,0-1 0,0 1 0,0-1 0,0 0 0,-1 4 0,-2 11 0,-1 0 0,0 0 0,-1-1 0,-10 23 0,8-21 0,1 3 0,1-1 0,1 1 0,0 0 0,1 23 0,1-21 0,-1 0 0,0-1 0,-9 29 0,10-43 0,-1 0 0,0-1 0,0 1 0,0-1 0,-1 0 0,0 0 0,-1 0 0,-8 11 0,11-16 0,-1 0 0,1 0 0,-1-1 0,0 1 0,0-1 0,0 1 0,1-1 0,-2 0 0,1 0 0,0 0 0,0 0 0,0-1 0,0 1 0,0-1 0,-1 0 0,1 0 0,0 0 0,0 0 0,0-1 0,0 1 0,-1-1 0,1 0 0,0 0 0,0 0 0,-4-2 0,-35-14 0,32 12 0,-1 1 0,0 0 0,1 0 0,-1 1 0,-1 1 0,1 0 0,-14-1 0,-477 2 0,229 4 0,214 6 0,52-7 0,-1 0 0,0 0 0,1-1 0,-1 0 0,0 0 0,0-1 0,0 0 0,-11-2 0,17 1 0,-1-1 0,1 1 0,-1-1 0,1 0 0,0 0 0,0 0 0,0 0 0,0 0 0,0-1 0,0 1 0,1-1 0,-1 1 0,1-1 0,0 1 0,-1-1 0,1 0 0,1 1 0,-1-1 0,0 0 0,1 0 0,-1 0 0,1 0 0,0 0 0,0 0 0,0-4 0,0 2 0,-1 0 0,1-1 0,1 1 0,-1 0 0,1 0 0,0 0 0,0 0 0,0 0 0,1 0 0,0 0 0,-1 0 0,2 1 0,-1-1 0,4-4 0,-3 6 0,1 1 0,0-1 0,0 1 0,0 0 0,0 0 0,0 0 0,0 0 0,1 1 0,-1 0 0,1 0 0,-1 0 0,1 0 0,-1 1 0,5 0 0,74 3 0,-48-1 0,205 20 0,-169-16-1365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14:30:23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1 172 24575,'7'7'0,"0"-1"0,-1 0 0,1 1 0,-1 0 0,-1 0 0,1 0 0,-1 1 0,0 0 0,-1 0 0,6 15 0,-10-21 0,1-1 0,-1 1 0,1 0 0,-1 0 0,1-1 0,-1 1 0,1 0 0,0-1 0,0 1 0,0-1 0,0 1 0,0-1 0,0 0 0,0 1 0,0-1 0,0 0 0,1 0 0,-1 0 0,0 1 0,1-2 0,-1 1 0,1 0 0,0 0 0,-1 0 0,1-1 0,0 1 0,-1-1 0,1 1 0,0-1 0,-1 0 0,1 1 0,0-1 0,0 0 0,0 0 0,-1 0 0,1-1 0,0 1 0,-1 0 0,1-1 0,0 1 0,0-1 0,-1 1 0,1-1 0,-1 0 0,1 0 0,-1 0 0,3-1 0,8-7 0,1-1 0,-2 0 0,1-1 0,15-20 0,-7 10 0,-14 15 0,0 0 0,0-1 0,-1 1 0,1-1 0,-2 0 0,1 0 0,-1-1 0,0 1 0,0-1 0,-1 0 0,0 0 0,-1 0 0,0 0 0,3-17 0,1 2 0,8 21 0,-1 3 0,-9-2 0,0 0 0,1 0 0,-1 0 0,0 0 0,0-1 0,0 0 0,0 0 0,-1 0 0,1 0 0,6-5 0,29-14 0,-22 18 0,1-1 0,-33 3 0,-26 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14:30:18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52 24575,'534'0'0,"-516"-2"0,-1 1 0,35-9 0,30-3 0,29 15 0,45-4 0,-84-9 0,-51 6 0,1 2 0,30-2 0,46 3 0,168 6 0,-264-4 0,1 0 0,-1 0 0,0 1 0,1-1 0,-1 1 0,0-1 0,1 1 0,-1 0 0,0 0 0,0 0 0,0 0 0,0 1 0,0-1 0,0 0 0,0 1 0,0-1 0,0 1 0,-1 0 0,1 0 0,-1 0 0,1 0 0,-1 0 0,0 0 0,0 0 0,0 0 0,0 0 0,0 0 0,0 1 0,0-1 0,-1 0 0,1 1 0,-1-1 0,0 0 0,0 1 0,0-1 0,0 1 0,0-1 0,0 0 0,-1 4 0,-2 11 0,-1 0 0,0 0 0,-1-1 0,-10 23 0,8-21 0,1 3 0,1-1 0,1 1 0,0 0 0,1 23 0,1-21 0,-1 0 0,0-1 0,-9 29 0,10-43 0,-1 0 0,0-1 0,0 1 0,0-1 0,-1 0 0,0 0 0,-1 0 0,-8 11 0,11-16 0,-1 0 0,1 0 0,-1-1 0,0 1 0,0-1 0,0 1 0,1-1 0,-2 0 0,1 0 0,0 0 0,0 0 0,0-1 0,0 1 0,0-1 0,-1 0 0,1 0 0,0 0 0,0 0 0,0-1 0,0 1 0,-1-1 0,1 0 0,0 0 0,0 0 0,-4-2 0,-35-14 0,32 12 0,-1 1 0,0 0 0,1 0 0,-1 1 0,-1 1 0,1 0 0,-14-1 0,-477 2 0,229 4 0,214 6 0,52-7 0,-1 0 0,0 0 0,1-1 0,-1 0 0,0 0 0,0-1 0,0 0 0,-11-2 0,17 1 0,-1-1 0,1 1 0,-1-1 0,1 0 0,0 0 0,0 0 0,0 0 0,0 0 0,0-1 0,0 1 0,1-1 0,-1 1 0,1-1 0,0 1 0,-1-1 0,1 0 0,1 1 0,-1-1 0,0 0 0,1 0 0,-1 0 0,1 0 0,0 0 0,0 0 0,0-4 0,0 2 0,-1 0 0,1-1 0,1 1 0,-1 0 0,1 0 0,0 0 0,0 0 0,0 0 0,1 0 0,0 0 0,-1 0 0,2 1 0,-1-1 0,4-4 0,-3 6 0,1 1 0,0-1 0,0 1 0,0 0 0,0 0 0,0 0 0,0 0 0,1 1 0,-1 0 0,1 0 0,-1 0 0,1 0 0,-1 1 0,5 0 0,74 3 0,-48-1 0,205 20 0,-169-16-1365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14:30:23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1 172 24575,'7'7'0,"0"-1"0,-1 0 0,1 1 0,-1 0 0,-1 0 0,1 0 0,-1 1 0,0 0 0,-1 0 0,6 15 0,-10-21 0,1-1 0,-1 1 0,1 0 0,-1 0 0,1-1 0,-1 1 0,1 0 0,0-1 0,0 1 0,0-1 0,0 1 0,0-1 0,0 0 0,0 1 0,0-1 0,0 0 0,1 0 0,-1 0 0,0 1 0,1-2 0,-1 1 0,1 0 0,0 0 0,-1 0 0,1-1 0,0 1 0,-1-1 0,1 1 0,0-1 0,-1 0 0,1 1 0,0-1 0,0 0 0,0 0 0,-1 0 0,1-1 0,0 1 0,-1 0 0,1-1 0,0 1 0,0-1 0,-1 1 0,1-1 0,-1 0 0,1 0 0,-1 0 0,3-1 0,8-7 0,1-1 0,-2 0 0,1-1 0,15-20 0,-7 10 0,-14 15 0,0 0 0,0-1 0,-1 1 0,1-1 0,-2 0 0,1 0 0,-1-1 0,0 1 0,0-1 0,-1 0 0,0 0 0,-1 0 0,0 0 0,3-17 0,1 2 0,8 21 0,-1 3 0,-9-2 0,0 0 0,1 0 0,-1 0 0,0 0 0,0-1 0,0 0 0,0 0 0,-1 0 0,1 0 0,6-5 0,29-14 0,-22 18 0,1-1 0,-33 3 0,-26 2-1365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F8DF-2B0A-470F-B110-BFB4A30902B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828D0-1541-4658-AF75-C75D4C12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5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4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3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7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8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customXml" Target="../ink/ink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.svg"/><Relationship Id="rId10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hyperlink" Target="https://crecstorage.blob.core.windows.net/ddaa/sites/6/2022/11/ARC-RTW-Orgs-types-1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.com/app/board/uXjVMWMeMT4=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04F5C-0CE7-CE0F-0851-9FA1C740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8002" y="1017768"/>
            <a:ext cx="3207434" cy="306920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Using Miro to create a Stakeholder Engagement Strategy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5B2B39F-11F7-47FD-8D3C-5BC814285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574"/>
            <a:ext cx="7451272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959" y="832048"/>
            <a:ext cx="4399064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628098-0BB1-9D32-B428-E8E2F2E5C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29" y="2574"/>
            <a:ext cx="6509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F4BB964-F5AA-45BD-906E-192DA00A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64605" y="1208504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D11A2A-27EA-453B-9A61-585A893F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08530" y="1152366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43A62-A219-5121-EC0F-BD02BB9F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4" y="1378226"/>
            <a:ext cx="3363687" cy="27087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/>
              <a:t>Locate the Stakeholder Analysis Tool Under “Identify a Leadership Team…”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53C24-AA38-EA55-BA8B-28DF67C5C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52" y="1148318"/>
            <a:ext cx="6639852" cy="4372585"/>
          </a:xfrm>
          <a:prstGeom prst="rect">
            <a:avLst/>
          </a:prstGeom>
        </p:spPr>
      </p:pic>
      <p:pic>
        <p:nvPicPr>
          <p:cNvPr id="23" name="Graphic 22" descr="Right pointing backhand index with solid fill">
            <a:extLst>
              <a:ext uri="{FF2B5EF4-FFF2-40B4-BE49-F238E27FC236}">
                <a16:creationId xmlns:a16="http://schemas.microsoft.com/office/drawing/2014/main" id="{C4182BCA-24E1-E35F-4DDD-A474EAF5A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351107">
            <a:off x="5536885" y="4496236"/>
            <a:ext cx="712055" cy="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3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000FE-0DFF-3AD9-F3CE-4861CA1A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/>
              <a:t>Once you’ve navigated to the Miro Board, click the Main Menu To Make a Copy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8F39D4-A8F5-1F0C-CD81-15464DA0405D}"/>
                  </a:ext>
                </a:extLst>
              </p14:cNvPr>
              <p14:cNvContentPartPr/>
              <p14:nvPr/>
            </p14:nvContentPartPr>
            <p14:xfrm>
              <a:off x="5895497" y="582326"/>
              <a:ext cx="560160" cy="19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8F39D4-A8F5-1F0C-CD81-15464DA040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2497" y="519326"/>
                <a:ext cx="6858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69CF87-08F7-50F0-44CF-E53C5F6C202C}"/>
                  </a:ext>
                </a:extLst>
              </p14:cNvPr>
              <p14:cNvContentPartPr/>
              <p14:nvPr/>
            </p14:nvContentPartPr>
            <p14:xfrm>
              <a:off x="6173777" y="625886"/>
              <a:ext cx="162720" cy="10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69CF87-08F7-50F0-44CF-E53C5F6C20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0777" y="562886"/>
                <a:ext cx="288360" cy="23472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487C565-003C-6A98-5B0B-8191E19833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1160" b="15822"/>
          <a:stretch/>
        </p:blipFill>
        <p:spPr>
          <a:xfrm>
            <a:off x="813754" y="613494"/>
            <a:ext cx="6722812" cy="5407773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E9501A7F-E38A-E3FA-96FE-EF42C4ECD4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492017" flipH="1">
            <a:off x="3530763" y="1027279"/>
            <a:ext cx="760203" cy="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000FE-0DFF-3AD9-F3CE-4861CA1A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/>
              <a:t>Read the Sidebar, “HOW TO USE THIS TOOL” TO GET STARTED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8F39D4-A8F5-1F0C-CD81-15464DA0405D}"/>
                  </a:ext>
                </a:extLst>
              </p14:cNvPr>
              <p14:cNvContentPartPr/>
              <p14:nvPr/>
            </p14:nvContentPartPr>
            <p14:xfrm>
              <a:off x="5895497" y="582326"/>
              <a:ext cx="560160" cy="19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8F39D4-A8F5-1F0C-CD81-15464DA040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2497" y="519326"/>
                <a:ext cx="6858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69CF87-08F7-50F0-44CF-E53C5F6C202C}"/>
                  </a:ext>
                </a:extLst>
              </p14:cNvPr>
              <p14:cNvContentPartPr/>
              <p14:nvPr/>
            </p14:nvContentPartPr>
            <p14:xfrm>
              <a:off x="6173777" y="625886"/>
              <a:ext cx="162720" cy="10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69CF87-08F7-50F0-44CF-E53C5F6C20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0777" y="562886"/>
                <a:ext cx="288360" cy="23472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487C565-003C-6A98-5B0B-8191E19833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160" b="15822"/>
          <a:stretch/>
        </p:blipFill>
        <p:spPr>
          <a:xfrm>
            <a:off x="813754" y="613494"/>
            <a:ext cx="6722812" cy="5407773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E9501A7F-E38A-E3FA-96FE-EF42C4ECD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492017" flipH="1">
            <a:off x="1144948" y="2439177"/>
            <a:ext cx="760203" cy="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8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B9740C-A8B1-82C9-BEFB-7ED35D0E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483" y="1413301"/>
            <a:ext cx="3065958" cy="26286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You can Also Use the Tools Bar to Create More Stickies, Write Notes, and Draw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068C81E5-65C8-CAAF-26AB-65CB81926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35571">
            <a:off x="1228487" y="842510"/>
            <a:ext cx="760203" cy="760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C3591C-6D23-8D8B-21AD-0C23EB88A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0" t="404" r="220" b="21550"/>
          <a:stretch/>
        </p:blipFill>
        <p:spPr>
          <a:xfrm>
            <a:off x="1941835" y="762711"/>
            <a:ext cx="3635055" cy="53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4D04A8D4-F920-36DC-401F-58106FA8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You can Create new Sticky Notes and Categorize them by Function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FE08511-45DD-8AFB-2290-2D0C8EB45E56}"/>
              </a:ext>
            </a:extLst>
          </p:cNvPr>
          <p:cNvSpPr txBox="1">
            <a:spLocks/>
          </p:cNvSpPr>
          <p:nvPr/>
        </p:nvSpPr>
        <p:spPr>
          <a:xfrm>
            <a:off x="8290559" y="5300330"/>
            <a:ext cx="3381956" cy="1084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0"/>
              </a:spcBef>
              <a:buSzPct val="73000"/>
            </a:pPr>
            <a:r>
              <a:rPr lang="en-US" sz="2700" spc="50">
                <a:latin typeface="+mn-lt"/>
                <a:ea typeface="+mn-ea"/>
                <a:cs typeface="+mn-cs"/>
                <a:hlinkClick r:id="rId4"/>
              </a:rPr>
              <a:t>click here </a:t>
            </a:r>
            <a:r>
              <a:rPr lang="en-US" sz="2700" spc="50">
                <a:latin typeface="+mn-lt"/>
                <a:ea typeface="+mn-ea"/>
                <a:cs typeface="+mn-cs"/>
              </a:rPr>
              <a:t>for examples of the types of organizations in each category</a:t>
            </a:r>
          </a:p>
        </p:txBody>
      </p:sp>
      <p:pic>
        <p:nvPicPr>
          <p:cNvPr id="6" name="miro demo">
            <a:hlinkClick r:id="" action="ppaction://media"/>
            <a:extLst>
              <a:ext uri="{FF2B5EF4-FFF2-40B4-BE49-F238E27FC236}">
                <a16:creationId xmlns:a16="http://schemas.microsoft.com/office/drawing/2014/main" id="{7CAAEDA5-1F86-86BF-9099-31A5346A1D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344" y="1365158"/>
            <a:ext cx="6917251" cy="3890953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F6B02B-1E68-4EE0-9727-1D52CF28C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01CFAA-4639-4820-BE69-F25240BFE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063637" y="1037439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CC3A-4698-0367-9028-E588AEFC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715288"/>
            <a:ext cx="6819900" cy="31034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Click Here to Access the Miro Board!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16CB-2356-DB21-5E27-0463E555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900" y="5181600"/>
            <a:ext cx="4724400" cy="113585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hlinkClick r:id="rId2"/>
              </a:rPr>
              <a:t>RTW Stakeholder Analysis, Visual Workspace for Innovation (miro.com)</a:t>
            </a:r>
            <a:endParaRPr lang="en-US" sz="40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2FAC0D-42B6-40E7-856C-61C0E784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12458" flipH="1">
            <a:off x="1162008" y="1011753"/>
            <a:ext cx="8701688" cy="4778176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92513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ab5d-c363-4cb9-b177-8b68990486e8" xsi:nil="true"/>
    <Notes xmlns="03dfb928-5554-4a87-8e9a-edea6c8e3105" xsi:nil="true"/>
    <lcf76f155ced4ddcb4097134ff3c332f xmlns="03dfb928-5554-4a87-8e9a-edea6c8e310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FC962BD627F4EA76B28DDC6E46AD9" ma:contentTypeVersion="18" ma:contentTypeDescription="Create a new document." ma:contentTypeScope="" ma:versionID="35ca7a2adcf01aa553de7575660a8240">
  <xsd:schema xmlns:xsd="http://www.w3.org/2001/XMLSchema" xmlns:xs="http://www.w3.org/2001/XMLSchema" xmlns:p="http://schemas.microsoft.com/office/2006/metadata/properties" xmlns:ns2="03dfb928-5554-4a87-8e9a-edea6c8e3105" xmlns:ns3="d876ab5d-c363-4cb9-b177-8b68990486e8" targetNamespace="http://schemas.microsoft.com/office/2006/metadata/properties" ma:root="true" ma:fieldsID="05740c0b2f57d38625cc0c3d1bdcc45b" ns2:_="" ns3:_="">
    <xsd:import namespace="03dfb928-5554-4a87-8e9a-edea6c8e3105"/>
    <xsd:import namespace="d876ab5d-c363-4cb9-b177-8b6899048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fb928-5554-4a87-8e9a-edea6c8e3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b9d03e-f63d-43c7-9a43-349d0cf1a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ab5d-c363-4cb9-b177-8b6899048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f986b7-49b9-4d1a-ab3f-e07ca83f5583}" ma:internalName="TaxCatchAll" ma:showField="CatchAllData" ma:web="d876ab5d-c363-4cb9-b177-8b68990486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17B485-94F6-4E32-97D6-254E5BBD9DF3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d876ab5d-c363-4cb9-b177-8b68990486e8"/>
    <ds:schemaRef ds:uri="http://schemas.microsoft.com/office/2006/documentManagement/types"/>
    <ds:schemaRef ds:uri="http://schemas.openxmlformats.org/package/2006/metadata/core-properties"/>
    <ds:schemaRef ds:uri="03dfb928-5554-4a87-8e9a-edea6c8e310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FB1E1B8-8A02-44F7-92A6-FEA527FA7F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56D3C-9F52-403B-BA28-4615B69ECD4D}">
  <ds:schemaRefs>
    <ds:schemaRef ds:uri="03dfb928-5554-4a87-8e9a-edea6c8e3105"/>
    <ds:schemaRef ds:uri="d876ab5d-c363-4cb9-b177-8b68990486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111</Words>
  <Application>Microsoft Office PowerPoint</Application>
  <PresentationFormat>Widescreen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The Hand</vt:lpstr>
      <vt:lpstr>The Serif Hand</vt:lpstr>
      <vt:lpstr>ChitchatVTI</vt:lpstr>
      <vt:lpstr>Using Miro to create a Stakeholder Engagement Strategy</vt:lpstr>
      <vt:lpstr>Locate the Stakeholder Analysis Tool Under “Identify a Leadership Team…”</vt:lpstr>
      <vt:lpstr>Once you’ve navigated to the Miro Board, click the Main Menu To Make a Copy</vt:lpstr>
      <vt:lpstr>Read the Sidebar, “HOW TO USE THIS TOOL” TO GET STARTED</vt:lpstr>
      <vt:lpstr>You can Also Use the Tools Bar to Create More Stickies, Write Notes, and Draw</vt:lpstr>
      <vt:lpstr>You can Create new Sticky Notes and Categorize them by Function</vt:lpstr>
      <vt:lpstr>Click Here to Access the Miro Board!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Jamboard to Map your Recovery-to-Work Ecosystem</dc:title>
  <dc:creator>Leif Olson</dc:creator>
  <cp:lastModifiedBy>Leif Olson</cp:lastModifiedBy>
  <cp:revision>4</cp:revision>
  <dcterms:created xsi:type="dcterms:W3CDTF">2023-04-10T20:20:14Z</dcterms:created>
  <dcterms:modified xsi:type="dcterms:W3CDTF">2024-04-26T14:55:34Z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0x010100BFFFC962BD627F4EA76B28DDC6E46AD9</vt:lpwstr>
  </property>
  <property fmtid="{D5CDD505-2E9C-101B-9397-08002B2CF9AE}" pid="3" name="MediaServiceImageTags">
    <vt:lpwstr/>
  </property>
</Properties>
</file>