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8" autoAdjust="0"/>
    <p:restoredTop sz="94660"/>
  </p:normalViewPr>
  <p:slideViewPr>
    <p:cSldViewPr snapToGrid="0">
      <p:cViewPr varScale="1">
        <p:scale>
          <a:sx n="46" d="100"/>
          <a:sy n="46" d="100"/>
        </p:scale>
        <p:origin x="101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B842246-4A5E-45F6-8CDE-1A59850E3523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599EB15-7165-47C7-8848-BC953696E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184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42246-4A5E-45F6-8CDE-1A59850E3523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EB15-7165-47C7-8848-BC953696E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88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B842246-4A5E-45F6-8CDE-1A59850E3523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599EB15-7165-47C7-8848-BC953696E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120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42246-4A5E-45F6-8CDE-1A59850E3523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A599EB15-7165-47C7-8848-BC953696E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80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B842246-4A5E-45F6-8CDE-1A59850E3523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599EB15-7165-47C7-8848-BC953696E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6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42246-4A5E-45F6-8CDE-1A59850E3523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EB15-7165-47C7-8848-BC953696E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737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42246-4A5E-45F6-8CDE-1A59850E3523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EB15-7165-47C7-8848-BC953696E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342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42246-4A5E-45F6-8CDE-1A59850E3523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EB15-7165-47C7-8848-BC953696E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512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42246-4A5E-45F6-8CDE-1A59850E3523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EB15-7165-47C7-8848-BC953696E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31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B842246-4A5E-45F6-8CDE-1A59850E3523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599EB15-7165-47C7-8848-BC953696E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487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42246-4A5E-45F6-8CDE-1A59850E3523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EB15-7165-47C7-8848-BC953696E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35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B842246-4A5E-45F6-8CDE-1A59850E3523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A599EB15-7165-47C7-8848-BC953696EA1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37585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2CDD-F287-359D-3678-8063DE179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/>
              <a:t>What is “recovery-friendly”?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20209112-F191-070B-6BC3-0DC770A4C41E}"/>
              </a:ext>
            </a:extLst>
          </p:cNvPr>
          <p:cNvGrpSpPr/>
          <p:nvPr/>
        </p:nvGrpSpPr>
        <p:grpSpPr>
          <a:xfrm>
            <a:off x="1527048" y="1858866"/>
            <a:ext cx="3383863" cy="4802109"/>
            <a:chOff x="559662" y="1858866"/>
            <a:chExt cx="2507855" cy="4802109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DEA72A04-7D13-C09F-ABE7-BEE13DE999AF}"/>
                </a:ext>
              </a:extLst>
            </p:cNvPr>
            <p:cNvSpPr/>
            <p:nvPr/>
          </p:nvSpPr>
          <p:spPr>
            <a:xfrm>
              <a:off x="559662" y="4202687"/>
              <a:ext cx="1097280" cy="1280160"/>
            </a:xfrm>
            <a:custGeom>
              <a:avLst/>
              <a:gdLst>
                <a:gd name="connsiteX0" fmla="*/ 0 w 1383109"/>
                <a:gd name="connsiteY0" fmla="*/ 601653 h 1203305"/>
                <a:gd name="connsiteX1" fmla="*/ 300826 w 1383109"/>
                <a:gd name="connsiteY1" fmla="*/ 0 h 1203305"/>
                <a:gd name="connsiteX2" fmla="*/ 1082283 w 1383109"/>
                <a:gd name="connsiteY2" fmla="*/ 0 h 1203305"/>
                <a:gd name="connsiteX3" fmla="*/ 1383109 w 1383109"/>
                <a:gd name="connsiteY3" fmla="*/ 601653 h 1203305"/>
                <a:gd name="connsiteX4" fmla="*/ 1082283 w 1383109"/>
                <a:gd name="connsiteY4" fmla="*/ 1203305 h 1203305"/>
                <a:gd name="connsiteX5" fmla="*/ 300826 w 1383109"/>
                <a:gd name="connsiteY5" fmla="*/ 1203305 h 1203305"/>
                <a:gd name="connsiteX6" fmla="*/ 0 w 1383109"/>
                <a:gd name="connsiteY6" fmla="*/ 601653 h 1203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3109" h="1203305">
                  <a:moveTo>
                    <a:pt x="691554" y="0"/>
                  </a:moveTo>
                  <a:lnTo>
                    <a:pt x="1383109" y="261719"/>
                  </a:lnTo>
                  <a:lnTo>
                    <a:pt x="1383109" y="941586"/>
                  </a:lnTo>
                  <a:lnTo>
                    <a:pt x="691554" y="1203305"/>
                  </a:lnTo>
                  <a:lnTo>
                    <a:pt x="0" y="941586"/>
                  </a:lnTo>
                  <a:lnTo>
                    <a:pt x="0" y="261719"/>
                  </a:lnTo>
                  <a:lnTo>
                    <a:pt x="691554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3235" tIns="261254" rIns="233236" bIns="261254" numCol="1" spcCol="1270" anchor="ctr" anchorCtr="0">
              <a:noAutofit/>
            </a:bodyPr>
            <a:lstStyle/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rPr>
                <a:t>Flexible Schedule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6169573C-9597-6A61-8D48-9695A39A646A}"/>
                </a:ext>
              </a:extLst>
            </p:cNvPr>
            <p:cNvSpPr/>
            <p:nvPr/>
          </p:nvSpPr>
          <p:spPr>
            <a:xfrm>
              <a:off x="564641" y="1858866"/>
              <a:ext cx="2502876" cy="1383109"/>
            </a:xfrm>
            <a:custGeom>
              <a:avLst/>
              <a:gdLst>
                <a:gd name="connsiteX0" fmla="*/ 0 w 1383109"/>
                <a:gd name="connsiteY0" fmla="*/ 601653 h 1203305"/>
                <a:gd name="connsiteX1" fmla="*/ 300826 w 1383109"/>
                <a:gd name="connsiteY1" fmla="*/ 0 h 1203305"/>
                <a:gd name="connsiteX2" fmla="*/ 1082283 w 1383109"/>
                <a:gd name="connsiteY2" fmla="*/ 0 h 1203305"/>
                <a:gd name="connsiteX3" fmla="*/ 1383109 w 1383109"/>
                <a:gd name="connsiteY3" fmla="*/ 601653 h 1203305"/>
                <a:gd name="connsiteX4" fmla="*/ 1082283 w 1383109"/>
                <a:gd name="connsiteY4" fmla="*/ 1203305 h 1203305"/>
                <a:gd name="connsiteX5" fmla="*/ 300826 w 1383109"/>
                <a:gd name="connsiteY5" fmla="*/ 1203305 h 1203305"/>
                <a:gd name="connsiteX6" fmla="*/ 0 w 1383109"/>
                <a:gd name="connsiteY6" fmla="*/ 601653 h 1203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3109" h="1203305">
                  <a:moveTo>
                    <a:pt x="691554" y="0"/>
                  </a:moveTo>
                  <a:lnTo>
                    <a:pt x="1383109" y="261719"/>
                  </a:lnTo>
                  <a:lnTo>
                    <a:pt x="1383109" y="941586"/>
                  </a:lnTo>
                  <a:lnTo>
                    <a:pt x="691554" y="1203305"/>
                  </a:lnTo>
                  <a:lnTo>
                    <a:pt x="0" y="941586"/>
                  </a:lnTo>
                  <a:lnTo>
                    <a:pt x="0" y="261719"/>
                  </a:lnTo>
                  <a:lnTo>
                    <a:pt x="691554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7515" tIns="215534" rIns="187515" bIns="215534" numCol="1" spcCol="1270" anchor="ctr" anchorCtr="0">
              <a:noAutofit/>
            </a:bodyPr>
            <a:lstStyle/>
            <a:p>
              <a:pPr marL="0" marR="0" lvl="0" indent="0" algn="ctr" defTabSz="1600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rPr>
                <a:t>Employers</a:t>
              </a: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328C1E3-3C06-E229-7780-98B6FB199940}"/>
                </a:ext>
              </a:extLst>
            </p:cNvPr>
            <p:cNvSpPr/>
            <p:nvPr/>
          </p:nvSpPr>
          <p:spPr>
            <a:xfrm>
              <a:off x="1147209" y="3043592"/>
              <a:ext cx="1220859" cy="1280160"/>
            </a:xfrm>
            <a:custGeom>
              <a:avLst/>
              <a:gdLst>
                <a:gd name="connsiteX0" fmla="*/ 0 w 1383109"/>
                <a:gd name="connsiteY0" fmla="*/ 601653 h 1203305"/>
                <a:gd name="connsiteX1" fmla="*/ 300826 w 1383109"/>
                <a:gd name="connsiteY1" fmla="*/ 0 h 1203305"/>
                <a:gd name="connsiteX2" fmla="*/ 1082283 w 1383109"/>
                <a:gd name="connsiteY2" fmla="*/ 0 h 1203305"/>
                <a:gd name="connsiteX3" fmla="*/ 1383109 w 1383109"/>
                <a:gd name="connsiteY3" fmla="*/ 601653 h 1203305"/>
                <a:gd name="connsiteX4" fmla="*/ 1082283 w 1383109"/>
                <a:gd name="connsiteY4" fmla="*/ 1203305 h 1203305"/>
                <a:gd name="connsiteX5" fmla="*/ 300826 w 1383109"/>
                <a:gd name="connsiteY5" fmla="*/ 1203305 h 1203305"/>
                <a:gd name="connsiteX6" fmla="*/ 0 w 1383109"/>
                <a:gd name="connsiteY6" fmla="*/ 601653 h 1203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3109" h="1203305">
                  <a:moveTo>
                    <a:pt x="691554" y="0"/>
                  </a:moveTo>
                  <a:lnTo>
                    <a:pt x="1383109" y="261719"/>
                  </a:lnTo>
                  <a:lnTo>
                    <a:pt x="1383109" y="941586"/>
                  </a:lnTo>
                  <a:lnTo>
                    <a:pt x="691554" y="1203305"/>
                  </a:lnTo>
                  <a:lnTo>
                    <a:pt x="0" y="941586"/>
                  </a:lnTo>
                  <a:lnTo>
                    <a:pt x="0" y="261719"/>
                  </a:lnTo>
                  <a:lnTo>
                    <a:pt x="691554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3235" tIns="261254" rIns="233235" bIns="261254" numCol="1" spcCol="1270" anchor="ctr" anchorCtr="0">
              <a:noAutofit/>
            </a:bodyPr>
            <a:lstStyle/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rPr>
                <a:t>Drug- &amp; Alcohol-free culture</a:t>
              </a: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F9BD31D-E207-4054-C356-36F49AB89AC0}"/>
                </a:ext>
              </a:extLst>
            </p:cNvPr>
            <p:cNvSpPr/>
            <p:nvPr/>
          </p:nvSpPr>
          <p:spPr>
            <a:xfrm>
              <a:off x="1864211" y="4206832"/>
              <a:ext cx="1097280" cy="1280160"/>
            </a:xfrm>
            <a:custGeom>
              <a:avLst/>
              <a:gdLst>
                <a:gd name="connsiteX0" fmla="*/ 0 w 1383109"/>
                <a:gd name="connsiteY0" fmla="*/ 601653 h 1203305"/>
                <a:gd name="connsiteX1" fmla="*/ 300826 w 1383109"/>
                <a:gd name="connsiteY1" fmla="*/ 0 h 1203305"/>
                <a:gd name="connsiteX2" fmla="*/ 1082283 w 1383109"/>
                <a:gd name="connsiteY2" fmla="*/ 0 h 1203305"/>
                <a:gd name="connsiteX3" fmla="*/ 1383109 w 1383109"/>
                <a:gd name="connsiteY3" fmla="*/ 601653 h 1203305"/>
                <a:gd name="connsiteX4" fmla="*/ 1082283 w 1383109"/>
                <a:gd name="connsiteY4" fmla="*/ 1203305 h 1203305"/>
                <a:gd name="connsiteX5" fmla="*/ 300826 w 1383109"/>
                <a:gd name="connsiteY5" fmla="*/ 1203305 h 1203305"/>
                <a:gd name="connsiteX6" fmla="*/ 0 w 1383109"/>
                <a:gd name="connsiteY6" fmla="*/ 601653 h 1203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3109" h="1203305">
                  <a:moveTo>
                    <a:pt x="691554" y="0"/>
                  </a:moveTo>
                  <a:lnTo>
                    <a:pt x="1383109" y="261719"/>
                  </a:lnTo>
                  <a:lnTo>
                    <a:pt x="1383109" y="941586"/>
                  </a:lnTo>
                  <a:lnTo>
                    <a:pt x="691554" y="1203305"/>
                  </a:lnTo>
                  <a:lnTo>
                    <a:pt x="0" y="941586"/>
                  </a:lnTo>
                  <a:lnTo>
                    <a:pt x="0" y="261719"/>
                  </a:lnTo>
                  <a:lnTo>
                    <a:pt x="691554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3235" tIns="261254" rIns="233236" bIns="261254" numCol="1" spcCol="1270" anchor="ctr" anchorCtr="0">
              <a:noAutofit/>
            </a:bodyPr>
            <a:lstStyle/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rPr>
                <a:t>Living Wage</a:t>
              </a: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8F70D7D-2EDA-3738-8318-189A00B32997}"/>
                </a:ext>
              </a:extLst>
            </p:cNvPr>
            <p:cNvSpPr/>
            <p:nvPr/>
          </p:nvSpPr>
          <p:spPr>
            <a:xfrm>
              <a:off x="1147209" y="5380815"/>
              <a:ext cx="1220860" cy="1280160"/>
            </a:xfrm>
            <a:custGeom>
              <a:avLst/>
              <a:gdLst>
                <a:gd name="connsiteX0" fmla="*/ 0 w 1383109"/>
                <a:gd name="connsiteY0" fmla="*/ 601653 h 1203305"/>
                <a:gd name="connsiteX1" fmla="*/ 300826 w 1383109"/>
                <a:gd name="connsiteY1" fmla="*/ 0 h 1203305"/>
                <a:gd name="connsiteX2" fmla="*/ 1082283 w 1383109"/>
                <a:gd name="connsiteY2" fmla="*/ 0 h 1203305"/>
                <a:gd name="connsiteX3" fmla="*/ 1383109 w 1383109"/>
                <a:gd name="connsiteY3" fmla="*/ 601653 h 1203305"/>
                <a:gd name="connsiteX4" fmla="*/ 1082283 w 1383109"/>
                <a:gd name="connsiteY4" fmla="*/ 1203305 h 1203305"/>
                <a:gd name="connsiteX5" fmla="*/ 300826 w 1383109"/>
                <a:gd name="connsiteY5" fmla="*/ 1203305 h 1203305"/>
                <a:gd name="connsiteX6" fmla="*/ 0 w 1383109"/>
                <a:gd name="connsiteY6" fmla="*/ 601653 h 1203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3109" h="1203305">
                  <a:moveTo>
                    <a:pt x="691554" y="0"/>
                  </a:moveTo>
                  <a:lnTo>
                    <a:pt x="1383109" y="261719"/>
                  </a:lnTo>
                  <a:lnTo>
                    <a:pt x="1383109" y="941586"/>
                  </a:lnTo>
                  <a:lnTo>
                    <a:pt x="691554" y="1203305"/>
                  </a:lnTo>
                  <a:lnTo>
                    <a:pt x="0" y="941586"/>
                  </a:lnTo>
                  <a:lnTo>
                    <a:pt x="0" y="261719"/>
                  </a:lnTo>
                  <a:lnTo>
                    <a:pt x="691554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3235" tIns="261254" rIns="233235" bIns="261254" numCol="1" spcCol="1270" anchor="ctr" anchorCtr="0">
              <a:noAutofit/>
            </a:bodyPr>
            <a:lstStyle/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rPr>
                <a:t>Social Connection</a:t>
              </a:r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5592C171-3E66-7BA6-1EBE-586418BF8392}"/>
              </a:ext>
            </a:extLst>
          </p:cNvPr>
          <p:cNvSpPr/>
          <p:nvPr/>
        </p:nvSpPr>
        <p:spPr>
          <a:xfrm>
            <a:off x="-331613" y="5657437"/>
            <a:ext cx="1493758" cy="829865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A3461B0-3220-230E-C79B-31D1E925737A}"/>
              </a:ext>
            </a:extLst>
          </p:cNvPr>
          <p:cNvSpPr/>
          <p:nvPr/>
        </p:nvSpPr>
        <p:spPr>
          <a:xfrm>
            <a:off x="7140209" y="3580249"/>
            <a:ext cx="1375489" cy="739510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E0665202-CD66-E2ED-A510-3235181908C0}"/>
              </a:ext>
            </a:extLst>
          </p:cNvPr>
          <p:cNvGrpSpPr/>
          <p:nvPr/>
        </p:nvGrpSpPr>
        <p:grpSpPr>
          <a:xfrm>
            <a:off x="6449443" y="1916733"/>
            <a:ext cx="3339500" cy="4744242"/>
            <a:chOff x="4712307" y="1916733"/>
            <a:chExt cx="2474976" cy="4744242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15CF7A3C-B228-10C3-6F7A-75794DF8024C}"/>
                </a:ext>
              </a:extLst>
            </p:cNvPr>
            <p:cNvSpPr/>
            <p:nvPr/>
          </p:nvSpPr>
          <p:spPr>
            <a:xfrm>
              <a:off x="4712307" y="1916733"/>
              <a:ext cx="2468880" cy="1371600"/>
            </a:xfrm>
            <a:custGeom>
              <a:avLst/>
              <a:gdLst>
                <a:gd name="connsiteX0" fmla="*/ 0 w 1232517"/>
                <a:gd name="connsiteY0" fmla="*/ 536145 h 1072290"/>
                <a:gd name="connsiteX1" fmla="*/ 268073 w 1232517"/>
                <a:gd name="connsiteY1" fmla="*/ 0 h 1072290"/>
                <a:gd name="connsiteX2" fmla="*/ 964445 w 1232517"/>
                <a:gd name="connsiteY2" fmla="*/ 0 h 1072290"/>
                <a:gd name="connsiteX3" fmla="*/ 1232517 w 1232517"/>
                <a:gd name="connsiteY3" fmla="*/ 536145 h 1072290"/>
                <a:gd name="connsiteX4" fmla="*/ 964445 w 1232517"/>
                <a:gd name="connsiteY4" fmla="*/ 1072290 h 1072290"/>
                <a:gd name="connsiteX5" fmla="*/ 268073 w 1232517"/>
                <a:gd name="connsiteY5" fmla="*/ 1072290 h 1072290"/>
                <a:gd name="connsiteX6" fmla="*/ 0 w 1232517"/>
                <a:gd name="connsiteY6" fmla="*/ 536145 h 1072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2517" h="1072290">
                  <a:moveTo>
                    <a:pt x="616259" y="0"/>
                  </a:moveTo>
                  <a:lnTo>
                    <a:pt x="1232516" y="233224"/>
                  </a:lnTo>
                  <a:lnTo>
                    <a:pt x="1232516" y="839067"/>
                  </a:lnTo>
                  <a:lnTo>
                    <a:pt x="616259" y="1072290"/>
                  </a:lnTo>
                  <a:lnTo>
                    <a:pt x="1" y="839067"/>
                  </a:lnTo>
                  <a:lnTo>
                    <a:pt x="1" y="233224"/>
                  </a:lnTo>
                  <a:lnTo>
                    <a:pt x="616259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146523"/>
                <a:satOff val="-1045"/>
                <a:lumOff val="-1895"/>
                <a:alphaOff val="0"/>
              </a:schemeClr>
            </a:fillRef>
            <a:effectRef idx="0">
              <a:schemeClr val="accent5">
                <a:hueOff val="146523"/>
                <a:satOff val="-1045"/>
                <a:lumOff val="-189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7099" tIns="192068" rIns="167100" bIns="192067" numCol="1" spcCol="1270" anchor="ctr" anchorCtr="0">
              <a:noAutofit/>
            </a:bodyPr>
            <a:lstStyle/>
            <a:p>
              <a:pPr marL="0" marR="0" lvl="0" indent="0" algn="ctr" defTabSz="15113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rPr>
                <a:t>Jobs</a:t>
              </a: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A30B9B2A-B7B1-6DF5-C3DA-1F5A622F18BA}"/>
                </a:ext>
              </a:extLst>
            </p:cNvPr>
            <p:cNvSpPr/>
            <p:nvPr/>
          </p:nvSpPr>
          <p:spPr>
            <a:xfrm>
              <a:off x="4712307" y="3032849"/>
              <a:ext cx="1097280" cy="1280160"/>
            </a:xfrm>
            <a:custGeom>
              <a:avLst/>
              <a:gdLst>
                <a:gd name="connsiteX0" fmla="*/ 0 w 1232517"/>
                <a:gd name="connsiteY0" fmla="*/ 536145 h 1072290"/>
                <a:gd name="connsiteX1" fmla="*/ 268073 w 1232517"/>
                <a:gd name="connsiteY1" fmla="*/ 0 h 1072290"/>
                <a:gd name="connsiteX2" fmla="*/ 964445 w 1232517"/>
                <a:gd name="connsiteY2" fmla="*/ 0 h 1072290"/>
                <a:gd name="connsiteX3" fmla="*/ 1232517 w 1232517"/>
                <a:gd name="connsiteY3" fmla="*/ 536145 h 1072290"/>
                <a:gd name="connsiteX4" fmla="*/ 964445 w 1232517"/>
                <a:gd name="connsiteY4" fmla="*/ 1072290 h 1072290"/>
                <a:gd name="connsiteX5" fmla="*/ 268073 w 1232517"/>
                <a:gd name="connsiteY5" fmla="*/ 1072290 h 1072290"/>
                <a:gd name="connsiteX6" fmla="*/ 0 w 1232517"/>
                <a:gd name="connsiteY6" fmla="*/ 536145 h 1072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2517" h="1072290">
                  <a:moveTo>
                    <a:pt x="616259" y="0"/>
                  </a:moveTo>
                  <a:lnTo>
                    <a:pt x="1232516" y="233224"/>
                  </a:lnTo>
                  <a:lnTo>
                    <a:pt x="1232516" y="839067"/>
                  </a:lnTo>
                  <a:lnTo>
                    <a:pt x="616259" y="1072290"/>
                  </a:lnTo>
                  <a:lnTo>
                    <a:pt x="1" y="839067"/>
                  </a:lnTo>
                  <a:lnTo>
                    <a:pt x="1" y="233224"/>
                  </a:lnTo>
                  <a:lnTo>
                    <a:pt x="616259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2819" tIns="237788" rIns="212820" bIns="237787" numCol="1" spcCol="1270" anchor="ctr" anchorCtr="0">
              <a:noAutofit/>
            </a:bodyPr>
            <a:lstStyle/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rPr>
                <a:t>No Access</a:t>
              </a: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26F54C33-0B2E-B8B3-7050-8FF086B660D3}"/>
                </a:ext>
              </a:extLst>
            </p:cNvPr>
            <p:cNvSpPr/>
            <p:nvPr/>
          </p:nvSpPr>
          <p:spPr>
            <a:xfrm>
              <a:off x="4712307" y="5380815"/>
              <a:ext cx="1097280" cy="1280160"/>
            </a:xfrm>
            <a:custGeom>
              <a:avLst/>
              <a:gdLst>
                <a:gd name="connsiteX0" fmla="*/ 0 w 1232517"/>
                <a:gd name="connsiteY0" fmla="*/ 536145 h 1072290"/>
                <a:gd name="connsiteX1" fmla="*/ 268073 w 1232517"/>
                <a:gd name="connsiteY1" fmla="*/ 0 h 1072290"/>
                <a:gd name="connsiteX2" fmla="*/ 964445 w 1232517"/>
                <a:gd name="connsiteY2" fmla="*/ 0 h 1072290"/>
                <a:gd name="connsiteX3" fmla="*/ 1232517 w 1232517"/>
                <a:gd name="connsiteY3" fmla="*/ 536145 h 1072290"/>
                <a:gd name="connsiteX4" fmla="*/ 964445 w 1232517"/>
                <a:gd name="connsiteY4" fmla="*/ 1072290 h 1072290"/>
                <a:gd name="connsiteX5" fmla="*/ 268073 w 1232517"/>
                <a:gd name="connsiteY5" fmla="*/ 1072290 h 1072290"/>
                <a:gd name="connsiteX6" fmla="*/ 0 w 1232517"/>
                <a:gd name="connsiteY6" fmla="*/ 536145 h 1072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2517" h="1072290">
                  <a:moveTo>
                    <a:pt x="616259" y="0"/>
                  </a:moveTo>
                  <a:lnTo>
                    <a:pt x="1232516" y="233224"/>
                  </a:lnTo>
                  <a:lnTo>
                    <a:pt x="1232516" y="839067"/>
                  </a:lnTo>
                  <a:lnTo>
                    <a:pt x="616259" y="1072290"/>
                  </a:lnTo>
                  <a:lnTo>
                    <a:pt x="1" y="839067"/>
                  </a:lnTo>
                  <a:lnTo>
                    <a:pt x="1" y="233224"/>
                  </a:lnTo>
                  <a:lnTo>
                    <a:pt x="616259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293046"/>
                <a:satOff val="-2090"/>
                <a:lumOff val="-3791"/>
                <a:alphaOff val="0"/>
              </a:schemeClr>
            </a:fillRef>
            <a:effectRef idx="0">
              <a:schemeClr val="accent5">
                <a:hueOff val="293046"/>
                <a:satOff val="-2090"/>
                <a:lumOff val="-379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2819" tIns="237788" rIns="212820" bIns="237787" numCol="1" spcCol="1270" anchor="ctr" anchorCtr="0">
              <a:noAutofit/>
            </a:bodyPr>
            <a:lstStyle/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rPr>
                <a:t>Low Stress</a:t>
              </a:r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1FA602A4-D18C-6BB3-FB29-19DDED079BCC}"/>
                </a:ext>
              </a:extLst>
            </p:cNvPr>
            <p:cNvSpPr/>
            <p:nvPr/>
          </p:nvSpPr>
          <p:spPr>
            <a:xfrm>
              <a:off x="6083907" y="3043592"/>
              <a:ext cx="1097280" cy="1280160"/>
            </a:xfrm>
            <a:custGeom>
              <a:avLst/>
              <a:gdLst>
                <a:gd name="connsiteX0" fmla="*/ 0 w 1232517"/>
                <a:gd name="connsiteY0" fmla="*/ 536145 h 1072290"/>
                <a:gd name="connsiteX1" fmla="*/ 268073 w 1232517"/>
                <a:gd name="connsiteY1" fmla="*/ 0 h 1072290"/>
                <a:gd name="connsiteX2" fmla="*/ 964445 w 1232517"/>
                <a:gd name="connsiteY2" fmla="*/ 0 h 1072290"/>
                <a:gd name="connsiteX3" fmla="*/ 1232517 w 1232517"/>
                <a:gd name="connsiteY3" fmla="*/ 536145 h 1072290"/>
                <a:gd name="connsiteX4" fmla="*/ 964445 w 1232517"/>
                <a:gd name="connsiteY4" fmla="*/ 1072290 h 1072290"/>
                <a:gd name="connsiteX5" fmla="*/ 268073 w 1232517"/>
                <a:gd name="connsiteY5" fmla="*/ 1072290 h 1072290"/>
                <a:gd name="connsiteX6" fmla="*/ 0 w 1232517"/>
                <a:gd name="connsiteY6" fmla="*/ 536145 h 1072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2517" h="1072290">
                  <a:moveTo>
                    <a:pt x="616259" y="0"/>
                  </a:moveTo>
                  <a:lnTo>
                    <a:pt x="1232516" y="233224"/>
                  </a:lnTo>
                  <a:lnTo>
                    <a:pt x="1232516" y="839067"/>
                  </a:lnTo>
                  <a:lnTo>
                    <a:pt x="616259" y="1072290"/>
                  </a:lnTo>
                  <a:lnTo>
                    <a:pt x="1" y="839067"/>
                  </a:lnTo>
                  <a:lnTo>
                    <a:pt x="1" y="233224"/>
                  </a:lnTo>
                  <a:lnTo>
                    <a:pt x="616259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586093"/>
                <a:satOff val="-4180"/>
                <a:lumOff val="-7582"/>
                <a:alphaOff val="0"/>
              </a:schemeClr>
            </a:fillRef>
            <a:effectRef idx="0">
              <a:schemeClr val="accent5">
                <a:hueOff val="586093"/>
                <a:satOff val="-4180"/>
                <a:lumOff val="-758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2819" tIns="237788" rIns="212820" bIns="237787" numCol="1" spcCol="1270" anchor="ctr" anchorCtr="0">
              <a:noAutofit/>
            </a:bodyPr>
            <a:lstStyle/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rPr>
                <a:t>Fewer Barriers to Entry</a:t>
              </a:r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EF30DC94-E2AB-8716-A443-E24174B7D76B}"/>
                </a:ext>
              </a:extLst>
            </p:cNvPr>
            <p:cNvSpPr/>
            <p:nvPr/>
          </p:nvSpPr>
          <p:spPr>
            <a:xfrm>
              <a:off x="5423434" y="4202687"/>
              <a:ext cx="1097280" cy="1280160"/>
            </a:xfrm>
            <a:custGeom>
              <a:avLst/>
              <a:gdLst>
                <a:gd name="connsiteX0" fmla="*/ 0 w 1232517"/>
                <a:gd name="connsiteY0" fmla="*/ 536145 h 1072290"/>
                <a:gd name="connsiteX1" fmla="*/ 268073 w 1232517"/>
                <a:gd name="connsiteY1" fmla="*/ 0 h 1072290"/>
                <a:gd name="connsiteX2" fmla="*/ 964445 w 1232517"/>
                <a:gd name="connsiteY2" fmla="*/ 0 h 1072290"/>
                <a:gd name="connsiteX3" fmla="*/ 1232517 w 1232517"/>
                <a:gd name="connsiteY3" fmla="*/ 536145 h 1072290"/>
                <a:gd name="connsiteX4" fmla="*/ 964445 w 1232517"/>
                <a:gd name="connsiteY4" fmla="*/ 1072290 h 1072290"/>
                <a:gd name="connsiteX5" fmla="*/ 268073 w 1232517"/>
                <a:gd name="connsiteY5" fmla="*/ 1072290 h 1072290"/>
                <a:gd name="connsiteX6" fmla="*/ 0 w 1232517"/>
                <a:gd name="connsiteY6" fmla="*/ 536145 h 1072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2517" h="1072290">
                  <a:moveTo>
                    <a:pt x="616259" y="0"/>
                  </a:moveTo>
                  <a:lnTo>
                    <a:pt x="1232516" y="233224"/>
                  </a:lnTo>
                  <a:lnTo>
                    <a:pt x="1232516" y="839067"/>
                  </a:lnTo>
                  <a:lnTo>
                    <a:pt x="616259" y="1072290"/>
                  </a:lnTo>
                  <a:lnTo>
                    <a:pt x="1" y="839067"/>
                  </a:lnTo>
                  <a:lnTo>
                    <a:pt x="1" y="233224"/>
                  </a:lnTo>
                  <a:lnTo>
                    <a:pt x="616259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879139"/>
                <a:satOff val="-6269"/>
                <a:lumOff val="-11373"/>
                <a:alphaOff val="0"/>
              </a:schemeClr>
            </a:fillRef>
            <a:effectRef idx="0">
              <a:schemeClr val="accent5">
                <a:hueOff val="879139"/>
                <a:satOff val="-6269"/>
                <a:lumOff val="-1137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2819" tIns="237788" rIns="212820" bIns="237787" numCol="1" spcCol="1270" anchor="ctr" anchorCtr="0">
              <a:noAutofit/>
            </a:bodyPr>
            <a:lstStyle/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rPr>
                <a:t>Relevant &amp; Desirable</a:t>
              </a: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CBE2C42A-40DE-C9CC-FE39-1C75CCB3E0FE}"/>
                </a:ext>
              </a:extLst>
            </p:cNvPr>
            <p:cNvSpPr/>
            <p:nvPr/>
          </p:nvSpPr>
          <p:spPr>
            <a:xfrm>
              <a:off x="6090003" y="5380815"/>
              <a:ext cx="1097280" cy="1280160"/>
            </a:xfrm>
            <a:custGeom>
              <a:avLst/>
              <a:gdLst>
                <a:gd name="connsiteX0" fmla="*/ 0 w 1232517"/>
                <a:gd name="connsiteY0" fmla="*/ 536145 h 1072290"/>
                <a:gd name="connsiteX1" fmla="*/ 268073 w 1232517"/>
                <a:gd name="connsiteY1" fmla="*/ 0 h 1072290"/>
                <a:gd name="connsiteX2" fmla="*/ 964445 w 1232517"/>
                <a:gd name="connsiteY2" fmla="*/ 0 h 1072290"/>
                <a:gd name="connsiteX3" fmla="*/ 1232517 w 1232517"/>
                <a:gd name="connsiteY3" fmla="*/ 536145 h 1072290"/>
                <a:gd name="connsiteX4" fmla="*/ 964445 w 1232517"/>
                <a:gd name="connsiteY4" fmla="*/ 1072290 h 1072290"/>
                <a:gd name="connsiteX5" fmla="*/ 268073 w 1232517"/>
                <a:gd name="connsiteY5" fmla="*/ 1072290 h 1072290"/>
                <a:gd name="connsiteX6" fmla="*/ 0 w 1232517"/>
                <a:gd name="connsiteY6" fmla="*/ 536145 h 1072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2517" h="1072290">
                  <a:moveTo>
                    <a:pt x="616259" y="0"/>
                  </a:moveTo>
                  <a:lnTo>
                    <a:pt x="1232516" y="233224"/>
                  </a:lnTo>
                  <a:lnTo>
                    <a:pt x="1232516" y="839067"/>
                  </a:lnTo>
                  <a:lnTo>
                    <a:pt x="616259" y="1072290"/>
                  </a:lnTo>
                  <a:lnTo>
                    <a:pt x="1" y="839067"/>
                  </a:lnTo>
                  <a:lnTo>
                    <a:pt x="1" y="233224"/>
                  </a:lnTo>
                  <a:lnTo>
                    <a:pt x="616259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1172186"/>
                <a:satOff val="-8359"/>
                <a:lumOff val="-15164"/>
                <a:alphaOff val="0"/>
              </a:schemeClr>
            </a:fillRef>
            <a:effectRef idx="0">
              <a:schemeClr val="accent5">
                <a:hueOff val="1172186"/>
                <a:satOff val="-8359"/>
                <a:lumOff val="-1516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2819" tIns="237788" rIns="212820" bIns="237787" numCol="1" spcCol="1270" anchor="ctr" anchorCtr="0">
              <a:noAutofit/>
            </a:bodyPr>
            <a:lstStyle/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rPr>
                <a:t>Family-Sustaining Wage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9191729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Gill Sans MT</vt:lpstr>
      <vt:lpstr>Wingdings 2</vt:lpstr>
      <vt:lpstr>Dividend</vt:lpstr>
      <vt:lpstr>What is “recovery-friendly”?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“recovery-friendly”?</dc:title>
  <dc:creator>Erin Sparks</dc:creator>
  <cp:lastModifiedBy>Erin Sparks</cp:lastModifiedBy>
  <cp:revision>2</cp:revision>
  <dcterms:created xsi:type="dcterms:W3CDTF">2023-08-23T12:10:04Z</dcterms:created>
  <dcterms:modified xsi:type="dcterms:W3CDTF">2023-08-23T12:11:22Z</dcterms:modified>
</cp:coreProperties>
</file>