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3" r:id="rId2"/>
  </p:sldMasterIdLst>
  <p:notesMasterIdLst>
    <p:notesMasterId r:id="rId15"/>
  </p:notesMasterIdLst>
  <p:sldIdLst>
    <p:sldId id="267" r:id="rId3"/>
    <p:sldId id="1101" r:id="rId4"/>
    <p:sldId id="1102" r:id="rId5"/>
    <p:sldId id="1112" r:id="rId6"/>
    <p:sldId id="1106" r:id="rId7"/>
    <p:sldId id="1105" r:id="rId8"/>
    <p:sldId id="1107" r:id="rId9"/>
    <p:sldId id="1103" r:id="rId10"/>
    <p:sldId id="1113" r:id="rId11"/>
    <p:sldId id="1108" r:id="rId12"/>
    <p:sldId id="1114" r:id="rId13"/>
    <p:sldId id="102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2129"/>
    <a:srgbClr val="0F2A4B"/>
    <a:srgbClr val="BED9E8"/>
    <a:srgbClr val="C6EAFA"/>
    <a:srgbClr val="9BCFEA"/>
    <a:srgbClr val="46698C"/>
    <a:srgbClr val="638AB1"/>
    <a:srgbClr val="3C5977"/>
    <a:srgbClr val="537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870F59-F6AE-452F-9AEF-5974AB84049D}" v="30" dt="2026-03-19T19:19:00.2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69708" autoAdjust="0"/>
  </p:normalViewPr>
  <p:slideViewPr>
    <p:cSldViewPr snapToGrid="0">
      <p:cViewPr>
        <p:scale>
          <a:sx n="56" d="100"/>
          <a:sy n="56" d="100"/>
        </p:scale>
        <p:origin x="1000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ga,Mariana" userId="bfc558fa-5665-4721-828a-b9a4aa4b2644" providerId="ADAL" clId="{70AD8993-8E28-4968-A0EB-04DD0CD48805}"/>
    <pc:docChg chg="undo custSel modSld">
      <pc:chgData name="Vega,Mariana" userId="bfc558fa-5665-4721-828a-b9a4aa4b2644" providerId="ADAL" clId="{70AD8993-8E28-4968-A0EB-04DD0CD48805}" dt="2026-03-19T19:19:18.856" v="649" actId="20577"/>
      <pc:docMkLst>
        <pc:docMk/>
      </pc:docMkLst>
      <pc:sldChg chg="modNotesTx">
        <pc:chgData name="Vega,Mariana" userId="bfc558fa-5665-4721-828a-b9a4aa4b2644" providerId="ADAL" clId="{70AD8993-8E28-4968-A0EB-04DD0CD48805}" dt="2026-03-19T19:06:15.852" v="26" actId="20577"/>
        <pc:sldMkLst>
          <pc:docMk/>
          <pc:sldMk cId="3066617390" sldId="1101"/>
        </pc:sldMkLst>
      </pc:sldChg>
      <pc:sldChg chg="modNotesTx">
        <pc:chgData name="Vega,Mariana" userId="bfc558fa-5665-4721-828a-b9a4aa4b2644" providerId="ADAL" clId="{70AD8993-8E28-4968-A0EB-04DD0CD48805}" dt="2026-03-19T19:08:01.053" v="132" actId="20577"/>
        <pc:sldMkLst>
          <pc:docMk/>
          <pc:sldMk cId="3231945113" sldId="1102"/>
        </pc:sldMkLst>
      </pc:sldChg>
      <pc:sldChg chg="modSp modNotesTx">
        <pc:chgData name="Vega,Mariana" userId="bfc558fa-5665-4721-828a-b9a4aa4b2644" providerId="ADAL" clId="{70AD8993-8E28-4968-A0EB-04DD0CD48805}" dt="2026-03-19T19:14:54.839" v="424" actId="20577"/>
        <pc:sldMkLst>
          <pc:docMk/>
          <pc:sldMk cId="3489300519" sldId="1103"/>
        </pc:sldMkLst>
        <pc:graphicFrameChg chg="mod">
          <ac:chgData name="Vega,Mariana" userId="bfc558fa-5665-4721-828a-b9a4aa4b2644" providerId="ADAL" clId="{70AD8993-8E28-4968-A0EB-04DD0CD48805}" dt="2026-03-19T17:10:04.073" v="10" actId="20577"/>
          <ac:graphicFrameMkLst>
            <pc:docMk/>
            <pc:sldMk cId="3489300519" sldId="1103"/>
            <ac:graphicFrameMk id="5" creationId="{F7517172-BAD9-9E6F-00B5-C8115A72274A}"/>
          </ac:graphicFrameMkLst>
        </pc:graphicFrameChg>
      </pc:sldChg>
      <pc:sldChg chg="mod modNotesTx">
        <pc:chgData name="Vega,Mariana" userId="bfc558fa-5665-4721-828a-b9a4aa4b2644" providerId="ADAL" clId="{70AD8993-8E28-4968-A0EB-04DD0CD48805}" dt="2026-03-19T19:11:15.715" v="250" actId="20577"/>
        <pc:sldMkLst>
          <pc:docMk/>
          <pc:sldMk cId="2588671555" sldId="1105"/>
        </pc:sldMkLst>
      </pc:sldChg>
      <pc:sldChg chg="addSp delSp modSp mod modClrScheme chgLayout modNotesTx">
        <pc:chgData name="Vega,Mariana" userId="bfc558fa-5665-4721-828a-b9a4aa4b2644" providerId="ADAL" clId="{70AD8993-8E28-4968-A0EB-04DD0CD48805}" dt="2026-03-19T19:09:38.648" v="214" actId="12"/>
        <pc:sldMkLst>
          <pc:docMk/>
          <pc:sldMk cId="4247391205" sldId="1106"/>
        </pc:sldMkLst>
        <pc:spChg chg="mod">
          <ac:chgData name="Vega,Mariana" userId="bfc558fa-5665-4721-828a-b9a4aa4b2644" providerId="ADAL" clId="{70AD8993-8E28-4968-A0EB-04DD0CD48805}" dt="2026-03-19T06:23:04.522" v="2" actId="26606"/>
          <ac:spMkLst>
            <pc:docMk/>
            <pc:sldMk cId="4247391205" sldId="1106"/>
            <ac:spMk id="2" creationId="{89E003BD-29DF-CC13-13CF-AC1368666905}"/>
          </ac:spMkLst>
        </pc:spChg>
        <pc:spChg chg="add del">
          <ac:chgData name="Vega,Mariana" userId="bfc558fa-5665-4721-828a-b9a4aa4b2644" providerId="ADAL" clId="{70AD8993-8E28-4968-A0EB-04DD0CD48805}" dt="2026-03-19T06:23:04.522" v="2" actId="26606"/>
          <ac:spMkLst>
            <pc:docMk/>
            <pc:sldMk cId="4247391205" sldId="1106"/>
            <ac:spMk id="3" creationId="{192B5B15-6293-3DE5-9956-F41C599E738F}"/>
          </ac:spMkLst>
        </pc:spChg>
        <pc:spChg chg="add del mod">
          <ac:chgData name="Vega,Mariana" userId="bfc558fa-5665-4721-828a-b9a4aa4b2644" providerId="ADAL" clId="{70AD8993-8E28-4968-A0EB-04DD0CD48805}" dt="2026-03-19T06:23:04.507" v="1" actId="26606"/>
          <ac:spMkLst>
            <pc:docMk/>
            <pc:sldMk cId="4247391205" sldId="1106"/>
            <ac:spMk id="9" creationId="{36EAF35F-A96E-E648-55ED-EAB461E9DF4D}"/>
          </ac:spMkLst>
        </pc:spChg>
        <pc:graphicFrameChg chg="add del mod">
          <ac:chgData name="Vega,Mariana" userId="bfc558fa-5665-4721-828a-b9a4aa4b2644" providerId="ADAL" clId="{70AD8993-8E28-4968-A0EB-04DD0CD48805}" dt="2026-03-19T06:23:04.507" v="1" actId="26606"/>
          <ac:graphicFrameMkLst>
            <pc:docMk/>
            <pc:sldMk cId="4247391205" sldId="1106"/>
            <ac:graphicFrameMk id="5" creationId="{C06B34C1-8F09-8783-9173-9FDF91BA6FB3}"/>
          </ac:graphicFrameMkLst>
        </pc:graphicFrameChg>
        <pc:graphicFrameChg chg="add mod modGraphic">
          <ac:chgData name="Vega,Mariana" userId="bfc558fa-5665-4721-828a-b9a4aa4b2644" providerId="ADAL" clId="{70AD8993-8E28-4968-A0EB-04DD0CD48805}" dt="2026-03-19T06:23:37.569" v="4" actId="26606"/>
          <ac:graphicFrameMkLst>
            <pc:docMk/>
            <pc:sldMk cId="4247391205" sldId="1106"/>
            <ac:graphicFrameMk id="11" creationId="{CF86A816-113A-718D-236B-BFB380248384}"/>
          </ac:graphicFrameMkLst>
        </pc:graphicFrameChg>
      </pc:sldChg>
      <pc:sldChg chg="modNotesTx">
        <pc:chgData name="Vega,Mariana" userId="bfc558fa-5665-4721-828a-b9a4aa4b2644" providerId="ADAL" clId="{70AD8993-8E28-4968-A0EB-04DD0CD48805}" dt="2026-03-19T19:12:35.936" v="264" actId="20577"/>
        <pc:sldMkLst>
          <pc:docMk/>
          <pc:sldMk cId="480953478" sldId="1107"/>
        </pc:sldMkLst>
      </pc:sldChg>
      <pc:sldChg chg="modNotesTx">
        <pc:chgData name="Vega,Mariana" userId="bfc558fa-5665-4721-828a-b9a4aa4b2644" providerId="ADAL" clId="{70AD8993-8E28-4968-A0EB-04DD0CD48805}" dt="2026-03-19T19:17:47.351" v="537" actId="5793"/>
        <pc:sldMkLst>
          <pc:docMk/>
          <pc:sldMk cId="1934904601" sldId="1108"/>
        </pc:sldMkLst>
      </pc:sldChg>
      <pc:sldChg chg="modNotesTx">
        <pc:chgData name="Vega,Mariana" userId="bfc558fa-5665-4721-828a-b9a4aa4b2644" providerId="ADAL" clId="{70AD8993-8E28-4968-A0EB-04DD0CD48805}" dt="2026-03-19T19:08:40.481" v="178" actId="20577"/>
        <pc:sldMkLst>
          <pc:docMk/>
          <pc:sldMk cId="1464982911" sldId="1112"/>
        </pc:sldMkLst>
      </pc:sldChg>
      <pc:sldChg chg="modNotesTx">
        <pc:chgData name="Vega,Mariana" userId="bfc558fa-5665-4721-828a-b9a4aa4b2644" providerId="ADAL" clId="{70AD8993-8E28-4968-A0EB-04DD0CD48805}" dt="2026-03-19T19:16:04.712" v="481" actId="113"/>
        <pc:sldMkLst>
          <pc:docMk/>
          <pc:sldMk cId="1970358310" sldId="1113"/>
        </pc:sldMkLst>
      </pc:sldChg>
      <pc:sldChg chg="modNotesTx">
        <pc:chgData name="Vega,Mariana" userId="bfc558fa-5665-4721-828a-b9a4aa4b2644" providerId="ADAL" clId="{70AD8993-8E28-4968-A0EB-04DD0CD48805}" dt="2026-03-19T19:19:18.856" v="649" actId="20577"/>
        <pc:sldMkLst>
          <pc:docMk/>
          <pc:sldMk cId="3865393961" sldId="1114"/>
        </pc:sldMkLst>
      </pc:sldChg>
    </pc:docChg>
  </pc:docChgLst>
</pc:chgInfo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vegaxma1\AppData\Local\Microsoft\Windows\INetCache\Content.Outlook\7V67UPDR\Enhance%20Wage%20Record%20Survey%20Draft%20March%2018%202026%20v2.xlsx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Sheet2!$A$1:$A$24</cx:f>
        <cx:lvl ptCount="24">
          <cx:pt idx="0">Minnesota</cx:pt>
          <cx:pt idx="1">South Carolina</cx:pt>
          <cx:pt idx="2">Idaho</cx:pt>
          <cx:pt idx="3">Washington</cx:pt>
          <cx:pt idx="4">Alaska</cx:pt>
          <cx:pt idx="5">Iowa</cx:pt>
          <cx:pt idx="6">Nebraska</cx:pt>
          <cx:pt idx="7">North Carolina</cx:pt>
          <cx:pt idx="8">Connecticut</cx:pt>
          <cx:pt idx="9">Indiana</cx:pt>
          <cx:pt idx="10">West Virginia</cx:pt>
          <cx:pt idx="11">Louisiana</cx:pt>
          <cx:pt idx="12">Massachusetts</cx:pt>
          <cx:pt idx="13">Ohio</cx:pt>
          <cx:pt idx="14">Rhode Island</cx:pt>
          <cx:pt idx="15">Vermont</cx:pt>
          <cx:pt idx="16">Virginia</cx:pt>
          <cx:pt idx="17">Washington</cx:pt>
          <cx:pt idx="18">Wyoming</cx:pt>
          <cx:pt idx="19">Kentucky</cx:pt>
          <cx:pt idx="20">New Jersey</cx:pt>
          <cx:pt idx="21">Oregon</cx:pt>
          <cx:pt idx="22">DC</cx:pt>
          <cx:pt idx="23">Virgin Islands</cx:pt>
        </cx:lvl>
      </cx:strDim>
      <cx:numDim type="colorVal">
        <cx:f>Sheet2!$B$1:$B$24</cx:f>
        <cx:lvl ptCount="24" formatCode="General">
          <cx:pt idx="0">1</cx:pt>
          <cx:pt idx="1">1</cx:pt>
          <cx:pt idx="2">1</cx:pt>
          <cx:pt idx="3">1</cx:pt>
          <cx:pt idx="4">1</cx:pt>
          <cx:pt idx="5">1</cx:pt>
          <cx:pt idx="6">1</cx:pt>
          <cx:pt idx="7">1</cx:pt>
          <cx:pt idx="8">1</cx:pt>
          <cx:pt idx="9">1</cx:pt>
          <cx:pt idx="10">1</cx:pt>
          <cx:pt idx="11">1</cx:pt>
          <cx:pt idx="12">1</cx:pt>
          <cx:pt idx="13">1</cx:pt>
          <cx:pt idx="14">1</cx:pt>
          <cx:pt idx="15">1</cx:pt>
          <cx:pt idx="16">1</cx:pt>
          <cx:pt idx="17">1</cx:pt>
          <cx:pt idx="18">1</cx:pt>
          <cx:pt idx="19">1</cx:pt>
          <cx:pt idx="20">1</cx:pt>
          <cx:pt idx="21">1</cx:pt>
          <cx:pt idx="22">1</cx:pt>
          <cx:pt idx="23">1</cx:pt>
        </cx:lvl>
      </cx:numDim>
    </cx:data>
  </cx:chartData>
  <cx:chart>
    <cx:plotArea>
      <cx:plotAreaRegion>
        <cx:series layoutId="regionMap" uniqueId="{4FC85204-DEDF-422C-8EC0-25503B9DF712}">
          <cx:dataId val="0"/>
          <cx:layoutPr>
            <cx:geography cultureLanguage="en-US" cultureRegion="US" attribution="Powered by Bing">
              <cx:geoCache provider="{E9337A44-BEBE-4D9F-B70C-5C5E7DAFC167}">
                <cx:binary>7Hxpb9zGtu1fMfz5Ual5ODg5wCG7W90ttWbLdr4QsiRzKhaH4vzr76YkO1JHsR1cvwcYeEoAR2ZX
s1irau+11t7Mv2+Hf92a+5v6zZAb6/51O/z+Nm6a8l+//eZu4/v8xh3kyW1duOJzc3Bb5L8Vnz8n
t/e/3dU3fWKj3wjC7Lfb+KZu7oe3//k3fFt0XxwXtzdNUtjz9r4eL+5daxr3jWuvXnpzc5cndpG4
pk5uG/z725P7T/WNy27evrm3TdKMV2N5//vbF596++a3/e/6y33fGJha097BWIYPOJGYSinQww95
+8YUNnq67Gl9oDCSRGv1eJ1/uffJTQ7jf2RGD/O5ubur752DR3r48/nIF/OHC8u3b26L1jbzukWw
hL+/fWeT5v7uzWVz09y7t28SVwSPHwiK+SHeXT489W8vV/4//977C1iHvb95Bs7+on3v0l+w2SXW
3rui+ZngiAPKNGb0y+LjPXDYAdaKIkoAtccd8YjKD83ldVieDd3DZXfyS+JyWbRN/Ca4qQuT2J8I
DqUHGlHNCMaPJ4O+BEehA6UZUhhj/fAjXmL04/N6Haj98XtoXQa/JFonRf1/By1+wKmmklP0iIZ8
iZbUB1hxqoR4ioN7aP34vF5Ha3/8HlonvyZa729cDBmwKeyXvf0TMpI8YBhTLpV8FSlM0AHnginE
Hg8eBMXnse/H5vQ6Ss/H7iH0/r+/5Hna3N3ExZcF+gngsAOqNPAB9hTU1MtjhDE7EBzOmUJ7ROG7
E3kdkadhe2BsFr8kGP81P5e8Ccj/jDGJyFNQY3tocHJApFZMYP1lDzwShO/P5HU4vozbw+O/R78k
Hpui/4mEgJEDJJngkrFXCYGmBxwuCIyeru+lmO/N5nVEHkft4bH5NYNVUACFvm2S27b5sl1/QsgC
hSM55pTOqw8/kC+eKxxJDiRVRGGyF7F+cDavw/Ji8B46wdWveVrsXXLzUxm0PtCQRqR+il4agtRz
ZJQ4AFgUEvoJOQhvzzP95vsTeh2crwP3gNn8mgpnAeTxcV3+96eFKlA1TCpM93KJlAcIC6IF5P+H
nz0wvrgUb4rPb4LCtPmn5Jux9XVkXv+WPZjm57399QyC9/eueXOd1FFiv700/8zBAcQEI5B16JMO
3YtvoEMF+DtUoz916vNT9MPTeh2xveF7UL2//iWhOi7axP3kYIcONDhpSAAXe/x5Gew0BrsAK0LU
n1zuOUw/NKXXIXo2dA+e41+TJ+xunLu5jVt33zTu58U+IHBYEiqZpK8zBXwgEEeUKjAPnmPzw/N5
HZ+94XsY7X5NjE7j5GfqTgSmAOfghspHaOjL06OAxCFNuSJ/nq7nCH1vNq8D8zhqD4/T9S8Z0i5i
sMrfbJy5sXdfdu//ni5A+UAQRTR/IgV6zw+QQL6xAgrH+GPQA9ye4/Kjs3odn5ej93C62PySOF3f
13lhmy/L9BMgYiBLOYF/9s4MCB8hiNBC0Uds9vTPD8zkdVi+DtxD5Prq10Tk51M2CaeCKE3Fk8W5
f2qA0kHJh1H1FM32kfmBGf0NNF9H7mPza2aZ92MBFdLoJ54WcgCHAY4FfgpYe9BALRTcZ3DdQJJ+
oXHPA9oPTOh1ZL4O3APm/cdf8tAcwaK0t9n485ChsPBEUsLEHiSKg00gJWJMPCKyp0x/ZCqvY/Ln
yD1Qjn5NUE7u+zfb+9rd/0RYGDrAoC01/yI/9xoIJBQEpOLQI/EIjt5D58fm9Do+z8fuIXSy/SWP
zWl9H/3UYhoUqaGoqQR9Ohv6JW9+LKZBjZqCa/A8jn1/Iq9D8mXcHhynF78kHI9uzRNr/q7S/InN
Jd+2tx6BeqSGLz75D5t/qIaKBFRaGX1dVUHzD8KKCuhyeDWy7rXl/P20Xt8re8NfPMn/o56fv4fs
a9PU4qa5WT50Wz1rCfr21YfHhR6wvaFPB+xVSv+4dpu739+CAyTglH7t4pq/5MXR3G+5ejbo/sY1
v7/1ND+gc2GQM83BsYC8+PZND+4jXILi0wHiADew/rlOC8zSzi0X0AlGDxB0EkG0kFJDxMZQnnJz
7wxcQl/b2s4KM0KE+vr8T7+/sW1+ViS2cfAAClJA+fi5eW4cKWBLwJkoiHcqOEwMrt/eXABxg4/j
/2No66ExjLtjmk+6i3dTVhMiMp+yKh3tcScTNpb5JunC+D5uPVX5WZL1V1zVYuOmJrw0uQon38L0
dzVOxSmpnTgeUk2Y3xivDIgzcecTWnsrOyXtB+by/KRWskoXHdHtSjcqOSGDokHG66jxy24iyxLH
LuAjpydNlPMglKhaoU7lZ1mG7FnT9+2FtoKkfjJG2XU99v2WebVq/aEW9gOq+vC6RbFH/EoV+sLE
Kr+oSXMtVDZtnMLDocQyOhMVny4QNvXFENFwRTVMfwqbYen1tNlmpZ6CoadZ0Ak8LFnMpPOTrDJX
bZION1Lm1Rq64cLIZ5MYzqqqdGdCivh9lWftGKAiLRc06shKxxJfSl7FF3wQ6bJDrIt8D9nhuI56
cqwq9y43SRP5GBNZ+6yjJEC0nK6AxmUBwsOnbBhq59Muc2vkdclxldg0823J3R+JnfrYrwDDdyZL
8xPVd/HKa+JpW+cMEz8eabQwnZJBajOl/DT0kjOiXbr2THTaZ2m6kumQLaaYp4GDTLVGfdEfD7Ft
j62Hk5MY50L5Td6Pl2NTtats0FnQiIycqnpw65FUdicr1B8zZ8e1woLepIwW21Tj5lIoYoYgz7xs
aUnZZH4dE7XJS9buJlyhVYWlt7Chsedeg+hlM7LmI9XEfB6JQ1eka5OFyAZ7mjvundBEriKOmg+w
VuUYVIPVZ5VT+QdaJ90Kq9IubEPQsrfZdNgj7i09Wg93Ve/cKW7K4jgdmiHQtEsqP4WNE/kaeixv
KU3bOqhqXMW+N1FrgsHE2ZIJG59b16HMF7pqlmOYT36Oim6lXDz50F9205FOHdm2Sw4Z5eUJq3EU
tBblgUemNohdNKwG7Olh2Xk6PS4nxtYmKtUadcLcpzZKz1CpLeypaDrNeFqWfspD71YVVOV+GDms
/aoXZvCV5O2RTYSE+BXH2ySrjU/zMF2knuEfEpyj9/WQDsdCZ2gZM9fuElnywS/KqjuvvWj6WJmS
cN8z5XBU8iS60izjp6pifq3K6LDrpD1LkGsuSBeTZcZpM/ptN2U57EkrfV5U7eTHzcAXwjUy811v
vd5PlAg3NE3DDdG43vAxdcZXFWaTHw7V0PqiDvNrCCPl2WjNtLZRhZZdm/Nl4pVoJ2Ns+8O2K8tA
Vola1vFYneZRHp3WMSMLUQn6h0mMznw428N7F8Yy8gfVjpdCZDQKSmu85ZTieM1FmG/bqbPWzz3Z
h0HnVbxb2XJEp2lIMQ48brP8xMtUdC2xrUpfiiIsA1ZVIUSSpJwWU17cGSgSKL8V+bCjk8xHgIYn
2SIdO+866pzTyxS0aRgYLxoWNMFpEUyprchqGKop90tVDufEIPy+dqFtg6gkdVmtjCg4GnaYKzUk
AFyUtwNZ1V0Z5TqI+lGoaDmg1qHL0I1kFO8imZfNRUPjtlsXVQ6nfTuVxHlT0Kg0H8oF60jWX9bp
EKlbFmVhbINYGtTzd3mX9pVcqpJ72cpr2ya9G2VZ4uwQKhx1ffO8WfdFPrktyrFOovipU/rrr/+5
KnL496F798+/nBut//xt96VD+5ufOrwv5gYYt/+hmQd8/a4/+4Tn3Pu1aXgvmz/2dP9Nqv/mxR/j
AZjpuc7w9zzgeb/InGefBnzhAKDLuJSYKWB3kOWf8r8Wc7VQQCVXYi2J4JDl/yQAHLpTFNBBpaG/
bk7TXwnAwexVcTBylWJyHvXlwV8ACJznFUIAiX+PEGhoxmBUEPDzEWh6Cs7kc0Iw5k3TWZmoLary
4chLXbnoM5JdDJRnd7ntpk0fNkwG0nCIoNkYZieU5vXHNBWu9EPpvDMcSRT5cTl2Z4w24XU2kZAd
Vckw3MZNkkaboqJVGMARoR6E8SlatTjUy3Aw8nrkTX/e1iV1fj3mJtzGqTJ3XTfy465q1XU8FGnt
T6aGENlA48i4sMWQBw3tN7FmyabjnVmmMa0g+ljNE9/mVNxBWjL3FslNZMx0kuqhe98kFbvIQq+d
FhCCws8NnfLTyOt2mWlj6482ST9OIa1uWBh174eoygMyuvizR2kJmSPiVeXXgzwrRafzxTBSd5by
aNhNssa9r2s2fpa5550XNu07X3Z5dNJ5JNwIVkrhR8BCEr8vKDsmcZqlAUonCPdD38Y3UxnZtRGh
W3JgXR8xZPAhgJSgDh300Epf58JcjjiOT1vebnjRFtE66U10GE1abTlh3SEqhpJCSMvFZR5HU3I4
2dhIfxxjAlkBkzmaZxZHC8sKfTdiNJTBqGqJgth07ZHQdROQMKu2bZily9RhMfmkKERgqkEf1VOX
+TwdhfWRLtUJGwudrMJOthfdzIqiMS7WmYfcp9gLVRPoJDdFACypvKxM32yxVF5QkAEWRxvT+B5E
8lMsgeX5KprS00SMBURPLrsPpkWjL1rWqCMcFzL242kcBkiOUm8pEmGziPI+XRpn61MbQx5PhqQa
fSrKasH6IS58BK9wbJs0p7Ev4iE6U035GRL42K5RM1XJwlO0+NxHmWE+7ScDWY1Nza2tqfDWYajM
ddgO6aajtlpOekzpprSiuymh+f9M9HW3KErLVxqYhvRTWtEVLjSFNJXg/nRqXJReVygLh+588lRS
mCWevKYB+tklF/0o47Oc6BGbO0CX9CyIc6AymT8wG3vuGE31WCQnSMg8PIlcpRc5LoiPWdN97Hkv
NmrE5F2k4B6hqxapmS6ZGyIgQBTzoMG4s+vQ4nLlFWHuWzihQaeJ3I4Ny1Yuz3I43rQOxqIOyijr
fWkx0E/NiqVDZR5UDQ5XaZyNvicbskwG3fp1RPOFyfARaTTeFQhLfyjYBWJ6bYByHU8lC4MR1Qgy
GtBBMVSw7u0wlLnfsTFcWFXDDmS2QiceL0axcK6lAa1DvUrSqdmSvM6XSTrKDR10f9zSKVn0QKgP
Kw7JzC/yqToSrmq3JG3zixFbBvypEPxQpLa58LQ7n2I4mFmRfp4UfYc9CANGZXeqLtgiFSL2iyR1
V15LzInpBxk4C7QvGTi+rFkGUUvl1vjaMe0jkQ5BmJHYT/tIBR1hjd+12Rll9lqz2gTRBAfbK+g6
baILAXRxmRc4DcLK2iBNUMf9wRm1rieRB0Mm5tUu+iuoYccL1I16Iws2LYkR3aEiKbkQZesWEJ6y
5chqvpGc5Uvo5wUaF82Mjs/crppZ3pjz6T01jH2QOU8X8cwGh5kXyraRV3LmiuUDbdQPFFI+0Mlk
ZpZoGooSTj7wTZTB6QUVmJ5NMxvNZl5azAy1nblq/0Bbo5nBhjOXbWZW2zseBREooJN85ryyztUR
qMUbaBIDthgBBx9mjsxntpw/EGc6c+h+ZtPhA7EWkYHVJg+EW83cO3mg4eqBkiczO49Dzx4nPHan
qVP9XTez+G7m8/nM7NHM8VMm21XtgPdXhVJn8YMYiAD+D6niK8Jb74TPmgHP6mE0EeiIWVG4WVtI
HLFLCcrhvKriaDnOGsTMaqSbGrVJEXOZb2a1AtVsEC40TtrLZFYzKnb0hs4Kh9IK5NGsehQu3Xrw
OD51jmfBMKsjN+uk6EEy5bN6ajrdHCMddseOm3CNZpXVpS5bFExByAQJhmctlsyqzMtaqfxs1mrR
rNpo2hDih7OWQ6aMV/ms7xJiwnfxg+jLZ/03JiTJ/GlWhWTWh46ElfMnEI35rB6nWUfSWVGWYQri
0jwITQmSs5q15xSH/fHUFyBIjUAp7LdZpYoWX5JZuU6zhh37qhkDMTbx+3LWuHRWu/GD8IXAVK0h
ow838ayL6YNEbme13M+6GRE2BSnsyi2vm/OmHV16GtUUNw1IdNAqxB9FjzP0YfQiY9fFIOvkPeMk
tE3QFKKFTJQhlZ5ORdwR39I2X7ZYVIuRdkO+LNEw3ammE8swG21Q1wmE4Jgy3Pl13Yd+FI8tyMD8
qgd2fgimRbSETRpuAEqzaK0157QcmwW3cttGXrmoRJ0E/58f//3LjX/6ZFgTBbzx7/nxs7anv4x6
IslKwduN0NSogfI+0Fpwrr4QZfDJoA8SvDIF7XNze/BXogxvfiEwuRBUzoFGa6KBpj8RZQJfqOHV
FKDWRCN4PQz/E6I891w+N87g1THKgCQDkQf7DIr4e8ZZMtZ9WySz7LWhVIs09fAFiqtpp7qkXBVV
qhqflxJ9cp4Mr2Ss682Y23Dr1Um4dTXpgEFLfFwgYQ8zNnUB6bDJfaUy70qVuVvIGJT6skCNDnCc
DqfYeu19WhMM5kxkrhmBMFvmKgmiOA8hFbN4WFgiu0VdQVLHEar7wyb3pllCisvWtgO02H6F7BWt
AHJkbwWgrEfAySTgHhI6y5XnSiEFwtgVoN43Q42HM+Cr+jAaWx2QppmfC+b97fuBMvrL/TS8UQk9
/EJJjKDW+Px+BAzUIcqyctN7NfWHyHyaM3CQhLAG374TbJL9O0E1E2govHemMaF7TzZBCJtcLAxI
ncotSJqOvh65d6homFx2xLDDMU5DqKt8azlfeTw591BhAZsJ3uidrz9zYlNEXJ9bZzatiMfM99o6
9R1INL5oB16P/j+/G2dYKIbhHRSp9hYz0gren85Ts8FgG2Q7W+fTahAgXU5bo6++fS+M/rqeWsJp
VdC9pxno3pePNmSRifMMJZsqHgzQvTiEEFxVebFQNQYpMsbDaVu3+Lh3WbeejGzKZeKE+8fPDJ0B
UI5mCFx0aCXcg9VgJ8e8pemmarM8XgxudAsRheGVFmWBvnOzv+4hjjDmUDIAX4cxMq/JMzjrShva
1CLdlHiazgtVu0XjwQku4zKLN6NLgLpJqzP1nfv+dRtxJAW82IqF0PDm+F5cyqK0TyJRphvbV13p
d4BmT9u+923Spv/sXg8lDCg/gSsG8EL5Yu9eLPF63MU62SS4ihbVMII1WKJ6PIrGnr779iaav+tZ
oeKxXAKdOYwp6Cd4KIE8X880b4RXe7CHpnHq8aIIZb41Ce3w4tv32fM/Hu9DBdgsEGRgu5KXuLXC
uFoUQ7IJEe/SxdCn8FBstMDEOsov4yTJGygzNEXiT3WZhkuUR/Hu23PY2zvzHOaXxxmcT/CB4BWy
l3PoRpwlFW9gDp2LFiXuKuJHkxftQjrm2yJSfOEEHb8Tz+cq0v4SEwhBAt4jgLduoDS0d9tIdMUU
ymQTq5C+r1ORbwVl40mZ2viwpqV1fuMVg/X7cYhkEPbt2G16YYc7sFeq+rYEJ2SbhTZcR8jLt2EC
rmw4pd75t1fntXlyAGZ+PQWqn0jsLQ/Y02E/Sc9bIyrFp3FsWR10ldEAkRG9WFsvLcHsSD0pl17R
ZzvUkRGMVxuGmzYr2JFudLgZEkVPtCecXIkuLtJFEWvZHX57rn/dtQrBasKr5hwYCbzA/HJJkbZN
4UyfbHKNxizIIjVkgXWuWX77PnunHnYM9KQBZFJCkzockL0Im3jQYhh6LgFjspjOdTJ54HxlBT8y
jvHLb99rP5w/3ExK6OdVnGsF3XAvH2pUjjs2pBDOizpbRCrsFiBQ2sDAUQG9WII1P/TjEW4H+dHL
bXQ4FLz5zsJixOeT+DIiKEoR9BbDi+PwVivZe2ZTlx6BkxGuZdvX40YaAsG00QMtN1FbTuceFegT
j8MkSJI2r32onaQR/HdWK1/kiB+5qAu3um3HM5BppPVdlZZQCTJNmwQky6ediR0YkElFLiZDw8/d
0JprNZppB/7jACZfVYtZTWZgWyh+1NUIAi4oQHLB20xcirhE6wYrfBxbNrYLVCbeFZQnpvMxCmnr
Gxt3p3mNmhsTjujT5AGNc145Tr4ebPg5Vx4vtzavQFNbcCjXk8PMrVIZt7FPZT1zhCJjyIcCBLuJ
dYhvoRJM3/VgUFb+EHa5F7ghZJ9N17B+kTcDjZdOpfEuonCyGYfQgusu+dTGELwLF/HPUeEpEtgc
aGNgQ6SioE901K5QLNhhzxCQISsHd6dkS5Y2reRHVfW1ugDbA/YbnP4oW2WFhtuXZe2dK+IgdiLX
yo8TC/liyHS0k/NYxwuYBtR32bJKegfWU2K8K13QcQd5xlxX1difPixvKPpmSWyMzktaxdm2mKSJ
NyGOBN0SlMe7LNJ5u6ymOC2X8iFatXg8qpsJIhRUer0/bJHBjizQgFFgDJ7WbVLC2o1cJS6oEYqv
2JCw922NjBeQCOrLNCNy9hnge/o4iXeiKaOFq2TyqUa6t35Y12N0qCdtJp9xSAppROk7Zbua+B6B
tc0pST6ZKCcrDL7TTcorz/hwaEzth0k+nfPeG0DiZvVwhrpqOE1G1sULyXDyhxENhKYJm2s8ImaW
dN6HeV+EW9WCDxWMsWqSxTRgIDA4L6aV7aCG78u8mXZQSzKhH8L7M6PfuG46z7mHUDDlwHPa2EHN
NIUHcH6e9lMYONhgS+Ti8ibuIwTqW8Hu5RkbzuoQXPZ1G4NiELzwrgR4gIBjxMZd5Jl0mymz1JOX
LYaaDaeFZ6pVk0q8jvqpWFYu5MHoFfV51MTJBqnaHvUReJtgAkM1F+q6O0zttG0rJNZQHgmvokYu
C9ZmN5Ww2W6EuwVhyOVpPsnDLJnKoLLhcIiSlH6EClrvlywHg3sE3zhr6QJ5wxQQ0HwBFrZe6aHI
A1ZbkwWwquRaJ91pEtlxm2K9imMwaMFiL7ZQBQEjzGtLP8t7KLPm8FgmU3UQZ5lZjF3T+sSx0G84
+1hLR3dRnpzWQ6P8rqPDohsVCyDh0BWvknciFPlydCU5MtwEqM14UDZQ2sx0joJswrNrjcRCl1AY
TXR84eLxky7JTdl6bpl6OV2MAnxMMnVk4yH1oRJQPvQ7WppgHBRktbYkf+SUbSfoSvY7AkV5kfSL
jImrrguPCiujD01JJij9jsM2NjkEYDZzpJyMJyKhdNdMrjrHiXFbr+NQ7J/EcSarUZU+y1PpNDQT
VCRy9+BVl+sRF2nr27ALK3+MaLrFBSuwH3qRPG65gQkVhlHkdyOZ3vGJ0dXQm7BdNtDPcQSuc3UK
RInFi15AvMgkMu/qcozetQT1l2PBgT8UrlTR3Okx7jI50WWYC7liWaPu0jypN4MRwyaudA43BRa9
qyN0oXjfX8h+HJd0atvlnH/AXy3KLg6SssrPoCw9BRJOmtkwjwEVIFkRBvUIXCRTA+RCK1wgkEwg
FNkeLNUQMoKMtFyXKUifFvbfIgeat9ITYodt37EyqEuSnzrUXEszVQvcJ90JqyaVBpEpVLqAJgiW
rnhKwNktXbaCngx+htrBrYRso/dNGvVHtB0WTRL227RvUeMT1es/aDq40OeWuCToIE5urK7jLdiK
SeSTXrn11OWwMVPgDiARjHduxlou87H+YAtwOFEO9n/LrPrcsAHMeWExuSI5l++HftLTIeKJF4xt
D1WSogU+ZodqXU6TPhm8SpzXxo0BLYoy8JpKrkFB67UeMIHGG9zW9yVRaln26bitGrqTOUM7Hda9
CeD/hXQML5JYoDBWHrbS6HMTVmHshzSkIP7TmIFNUeMrL/HAfWiM3gKo+nLgUGCDJAxlHut17HaY
kDuXjQeuQWXdQhUVWUCL5DIEA7/0xzDih730zEqAs7fsVcLeZaMrzqLGUT8PcboJ04rsYAWTBc27
oOpCfNhxDhtb250A+yAIc03OosrwNa8kPdZRBKXEcuKXIa/wIld9cWjQVK7M5NRN28AjQaCpgs71
CQ1UU9SJn4VcHcadJca3PXZQrQuja4sGetIiVZyiKQTar2kh/NJ5qV2OmVcwP0k7c2gyKz/yTICJ
U1TREdjDqliEITOb0dPjfQNy/BiKle15w7xB+bTUnQu8zEJOZ7qvA1t0/AQUe3mY5VKCAMDF1uCx
gdPVlLs+zQ1UHHlzqtwwrGnlYh0kWq3zYao3vbKe3+FQHRXVEO7S1qpDFnX5p8xWUiyhoal6z6Bw
uRIizT5rnidhUMqy2HitBS8pNfW1dOUfOXz1sq4KZgLNJ2ICF07dDSpZ2kMQcN4mKlvgsvBGZRNU
seULlk7tEQ7HZG56WgLiyTLLyW3v6XKRtGUIxUJN3dJG0biTui0+QQtGt52G1FsoDTmwiul0OHIo
DzGVNWcYde5TWmcQsysDWQOCQJ1FTdAxWWX8XYNaK90tlNIV8xGzQ/w59sYqaBLoNIOD3ViQSY33
uRKx3Q28JCdJz9t3XhR2n1idqI9Rq2vrW6s9sxjQpDikPSg1yzwAR8SuPcHGLSGpjpa56N6PDdj4
KMsrqBR2BvtplRZ+0mc4ABYVnUDDhlw0pgJXg1QhVGPNQGFWzbBmNkU71icG6mU95IyCjGMemLYV
AthlEbc+TqthjcO5IlrnZbtoGCkgnI1TdKloSsZg4AQKvHqANILBHYJ9aTREHzd5V9AXg1Y6KwA3
SAqHFJXNtoT+utsStBEojNgsrJfDKtQq+SMk81YGRwntYlkS60tSD2uBaHg9ckJvPFJ6n4lo++NQ
jdEVt1Ma4OJ/uDuT7bhxpVs/Ef8FNgCJKbNTphrLkqWyNMGS3BBsQIAgAYJ8+rvpqntP2XWXa53p
XxMNVMpkAwQiYn87jI8NWeBPcV8D4HPUvgqT1UgnCd8NY/2ExFgcJsEIFKXhgaXPVbVCOF8RXkUn
sKjUM6E9KUkRPeQ+tGWT9+uO5MUxWyNW2h6yAjQ3VQYkJ/s8l7KMewsJDjU2uv2Z3vFQv7ddArwl
Qp1cOjlpHJXVFaTj5OjY/G1aU35CLZ+B30r4sQVBsWsVuyQjqMG49nGpqDsWFa92UHSifS6wnEkT
4uuFqpNbY4jt+GCpXXFKlqEtlVq6UzbV4XFgidwlrqhum95/B6+UlmB8+pJ5n1xqNHYPI7pZl9ou
3RUnaA8kwUN4NtadjJzIeztBz0eNj1MHidAlczo7jLwejmqeIO1OoblpASK2rEI2j4Rrh6Ka7ac5
fJgZiUuZBXZF7SB3RPkCpYnZd66AeIZU8D7EIwFd2ZhjMcGIayN9MJFeTzGrdakG/mqXSB3tYtj1
ZNA7WCtybubxI3iLt5plRy0kAEXH73o1XlQ0vMxq/eBacYHq8mSsuEXIRcMIWtE1s+v3ZqieYSF4
yJP+ZJBN7/qme+Oknk+gRZsyn/h7TMm4W23l9jyK6RPmvdkD0cl74DESq6hCkJfJuWN22vOEHBtn
roPMZ8iG7Ivy3JSJQle7pBEqgmp27o81Xb8EX59Z45LjkHf1vFv4Uv1BzFitEHiK9pJZ44E0gNLS
dXqK14Mf6s/BA0oEOXtDhydSePdpKAZ+kGP9mKeVvMpn0It28O5zlNjiEGY/XXnUMDfO2egKEN22
zRdyoYANP7Mx60+1GlixH+Vsz/XA0B6dm62cyLkMJw2d9EBq22ZQ3Nh6M3ka2aNU4YEmjH+FcL9E
l8h0aOiULR8Lckp8MqfXU6HGsSkH6cN9B0YMn5cMbfMGvoTNaFzEYjpXUDz5MZ9bY0t0NbNmKknT
xcd4rEA1tMiHrvLU5dHdBNW33o+RboYy4miasnFGydnyemddIl4KAGLfR8GwAfGtkBgoqAaLVASF
1D4pNMqiCsve7TXCC/pMm6YB/kK8uAoFgogG1Bg6oddNvYa7AWfcczGI5TbKKKrkOo8O0zIwctdE
tPaHiS8oO1yOsDSPTbrr4606ievgvzVrMn9o2BLfkLhdj3Fl24tsZ/FSgdmj+yrL44d4pBNESLBx
6Hd58q71zOjtJP1W8vJJLztJzfjH0HukDl3EyMnEqT0jt8dHR6yPDlKjQN/TpVqPYHxRX81semWd
Sva1RfpXZtLcU7vuWsAR595UzW7FkX9O2hEH6ZiKSyopmgIjivzC5egRbErNj+/zJosOi2b2LFgK
zabtwNnkmfr843/hhUoeCEPZr/OGn3JK16skbc3bqCbUYMEm6BIU6fxhXpH2RCg2ofWsPXvkLR5m
bSUtiZyG449GsekCZJSgi71r0TfuVG1IWdeSnyKOS1Rybi9snfoTU3T8Q9cTbqBu8ImII+vHEY2X
e1p38WflCN563xJc8xzs2dI+3LcB+e4aSXK1tm69DWZZpl0guK9MoRduKMq+wUujAWA3wwmpGmp7
57rc7n0r5rasV3RF0LxEMHAgjAWxHHK2p8O5FUQprH+yRjdcV+YNzb/6RNoGHcVivebWjsBXOj6h
JTNA2C77atXHqZ3n7KYbJnJH45le62aFQrZSNK/E2l5+rLsInPPRN3gD6Tp1z53t1o9gFcEw+BBt
1yeBcEU9umugibL1Y+e2Z9I5qGzAUT/iXYU7nXs8NjQpd1ls1tukj/uT3lpxo+vX23wRIHa6udhr
Xa9HlmEFTBnBZ3O/fWDXsMcq4dGBS1/sTafRz89NsQ99Tj4rgj9p+8ye8377rZ7wtGIWsGAx/2O5
9figw7JaTvfDHJHPMqZZs2+nlp/qEeteRkiv4xx91v2PxlMMUuz7GmdoKjVYTemKD21CpN/QSuzT
PY5z/zQlIb7h8SwuXgr9JiQJ9xvJb8pIYgtnqYM2OU/iIkys39p8nM58CFFaLqPvCETyTsQPKA5w
h33C0P4SVdUiAxZzfwISm9ygbrF/THx7vIp07cVpPCY/6uRhbqcGmRYuPBlb+VWtyrwNRY2vDm70
l25axHlCy1WVrojGt3UBN0LQkZsG/B23dXuN4Pvu6Oh3Mq5RekzmS08KDlJMgHLzVlzIhLczTQKb
PWAHCrdwdCx6fpqsnw6VZsttihb4rVFevNgZXoHdytb4uquS+EOfMnGhXYorn1D50H2PcHiC3QbN
D8iixZ5uq2A2aM1RQ9FSgDHC79piQk04c4dVkq/kvSKNAdxSRHoHLRZ7Wlsq9hrV6dERxEee4UlV
rIo+rSgIvufC4IZhZ8AatGTByqNGXOoqUQJ5wLJeRbkr9hitiLKvYNJ/Kxjq5B0KjPB51HV4Db6A
CjUiIbdopZrqIJFW4GQ0zXATj76/k/PkPtVkLr4an4nvtQ784qnslrKacTJl9TwcF5ovwBNBcp09
H8RLwyjty9ECsdrnGg3ufWdqvfzZfv7LgnP/d2PJ31Hcv5O5/5tB4C9/n2j0f814P7w9m+T1/0Te
f9iBfnFR/Qd1SLa/+wt0YOx/eJ7CfJPDzoWJwgSyzJ+gAyaebGZ0jpWfUliFNpH2LyAYwxvQQ8mx
xDf8AWrAX5BDjBlRaUKRjcErslHE+X8FOQDa+FuLfftGuBD5BlnkqJ3/2WKPG9vHc0u/FUhJHD8k
JjMRMmjj6/WZUmfaN7D5dDz2wwLAao+YRJHKgjfE9ult1v/gPNv8wiVFhtHyqB+uZq668bajykRL
qVuUaO8UASXofcRYh6Shgngbf8sRPR28OyHv3goUaeJLqtKB3VWsHgyaAXE94lIyQ636IFGLzv2+
6qhtTalnqhTC6TLgkpHboI+bqLRvvkejR7fyv4IFYOCCFAVJhG3CGZ76r4JrHqvaSSaLb2IG6wse
SmUdjB6ZH22Onn01IXVda9OhciKiTsTxbyvqr533dwvXBrv89I4gZaeb9xoyE97UPwTLtUmLkRFW
f23iNm1rkFMpBXTJeRINzRE6RYWk2wKTy+BvyaLV9Pdzli4jGqZAcuf0MqFQBvemQWXb+A5K04Df
/f4if5GnCOUsIylBLxzKNIqwX5T3lskBSyPyd3JsI1zcquacvZqR9u7jEhUuu/nvv4+CESLbf/+U
3XIAp5CSibtblaUJ1JBKDk1JdFtTXdqxrv40Qvw5tPz/8xJ+vb8cKg5GqdBN6sPsW/aLcprOAj4Z
Xzd3oql89Ni3zUKSfd52eXrooRzgln9/gz9LtbgxgPkZzIgpg7Vg2+c/S3BBQvGTNo2+QhT3+Kpq
zascVpMim9CZ7e3E2GtLCeqI33/vz8r0j+8FAJwnCSUJFOpfvxeNH53rKC2+VuiYjKz0xHTjZ5mh
w1CVc1O7+kMvMMB/KqXUMBL+y23/LM5vX59nBfiRhGeo1xGUfr7tivo6IkGmXyPAU+i50Jkw+obI
FE1nvdZ5d1dHsY5v03ZY3GM7ErLKEnOSOzyU3z+In984rgQVXAb9s4DhAk8j/eUFTKwmzdL24ovg
a0/tSQ9GieUQCTXy5QQ0KuCt/P4r/3nzBYA3TDEFw7ZNN/9FdpU5uqhYV/ZrxmaEzeOCkjNujxQg
2pgd6kJk7NU6PPWhHGEkZa8aWYjlB19rYuZ/WQjxL0cDHgCGESLsIPLBk5L+KgJXfG0oN1P0LmsL
o8NVmOQWYVTQYEN3qJKzddN84GhCVgilBFdFayLdozKsWXbwFtr+kSsQ7/1+oNomD8rX/fj++2e2
acD/0YiRgcYpsJSNFwGggt3yy8Z0sygsGdbwDmLDYhFAnCF4WAS+ThoB40ixW03SDtummWDHwI/a
VO6/fVgxQI6MwZCAgb9phrPi53VbDMk4LSPT731HIxyKDY6DdYaCQqaFXqeC4iAdK2fbN9XQHkeU
NcrG9KqImgh+gEHi+NqO0kXir/p67fw1ev8GUtfvH9c2e/iX57VNvkkAhCV4w0Bgfr7QkM49LIlr
+j6KhEXq0Eyj6dz9sE616XfzsEDJRDNOefxOLyC4lj08tUv0OBsjziO3HSR2ta5kuVZy6CdR9gA4
xLRzlETdA1O8WmGkSXnAGZNEDQj+C4GQik9tIZMA3f+XG8KshJ9uCH4qoDwcLTOcPaDlf4kYWJn9
4CGfv+ZU0wbCHMFAjKEUwnEOnQIYCWKzWP6Mnp0DVYladwsnBn10/CrMU8qGo0MH9183dPZrFE+Q
vnFspBiM4RZIflkWbWhHJaQ2r8ZiFw2HdGyL7DaJZbpcp6Nb8DiAjnfrs5JhWXJUuXZGRxABf2YP
1bAKtKwUuu/PNnIjuyvQ28MyCZlXHT+1jm6vR48pxxJafE79g7FNuz6vHWtRx5Ou27KAGk8fL0j3
HG2FMoULcH0uVAh4dylMPvgxrqSaUNXSMf2hbW3vrg1VjYxt+PH1vKiiZS4LHRp8hEY2hiuvo35L
tiZDVfsWUKoP5si9jf0jgPp1urG2FRuQrmwCx2wlVLiqMmQrL33Ri+zZEx9jkeVFhcTND71Gzvf7
tfFrCMfTzwlseGjCwjaX/sCM/kbopWLpq5ib7nWN1Yi+c0hIbkaYshrdnVMH33B2+P03/hqNQFdl
BNjMlubj7P71G0cLuX1W6fwCDXNbjLPLtvC3YRI4vJkfKHsVTbpiEc6Jg3voNkdgwTr9/WVs9cFP
mwJYFOhoHFyY/QLW9B98a+rdgFahelYZYI+0nLSj0Tc9yAHRSLZjHx+syHV970cYsqC4S6qrQ1VM
idcwI+dz58spqQY0aAr2GFLbFUuJriPzD1MBRm8HY33Q11hEBO4ZkokaQrNAaojNLoHVPWhQg0UK
La+dtp3vQVF8SHDeG3TQW5uGf8Owfo1rAIUKgnQDd73NzECR9XNcaxk8svMw5k8eBm1UBdTaBFWB
X7d1ixntML7IeA5YtoBUUvyoph+lQgSSctsVYC8S8SgC25Z0MtTIK69qk6RbiBzWkcTHofNmhNGO
Li12nZjVVqTES6GwO/N4wDb6/UuMf45sOWogxDWkQttATM7+AUT2ZJKiCYZ/IU2CdZOlFmcZRjdQ
HGw2VVVy5efC9woCQmaTvMwh/eawt6wkHuGX7EP+1MzERY//cl1/Vjz/OXQpUsNi+1eJ0uRHuoYR
Nz8/bEKwW/Najie7JkSOh4SGLUd1INic/j6uPdKcHYAjtIg5RN1VxgygRTXF6hq1ISpd9MNbA17p
JskCVLR7JeA11VfLMCNTuBOhhnKy7ESCQPQygiMeqoNtErjKDqpzazJBhyRsVKCLKam7mzTEOmX3
/M8o37LCR+kH0at4CMCHpOeoTJ1nNQQb0qAiuhpWltfwuYEjxPbsOk+xB/MIfyY3XmRL5zcEANuU
LS0SrQQCvju3P57mLFWCrc2jAA3mMPsEKtyVhqze3fWJw+OOUcS6/C4du+0gippkSz4g0MPqVBK0
pFboz+OkwEX3o0Ujbs9M3gHIgNkgxWWwYWL4fhICXjf/UW4g3s54viukDiuO+eDT4ZyTqGUYpFFo
fKVqQ5P6C8EarqtdF6AD1KcuDF3TPaXaNTy9g7+HZ+bcMAKo7oLOHFq1u6VOW2x/Pi9jOsBo5hT3
D3MT8rRXZSOnAohFBPspXDblkKJIT+75wE0+H6oBYyeHT3ThftWfCFm2OCfg9UnYnZ7GWbNP6Gmz
rILulyHJPEo7xDDPqbgY7fclTzDY4UJZmJPXmIZlgslUzcJ87Dlv2uTQ9GNEutKg+ANIhRkqyLAO
vV7wbvdzSOCbLMEFGY3WPZY7LXYLzIfzDTSYaYR61IGRvvQRLyxOy1qS8ZSRbprfGVHtIvciE2Yb
JZD3CszFMBRwEcKrsgXiv+rJAVlSxW4KVWOOyRHeWvRPd4K6GG9eZZnAC1r6acsf/lwaXY32zmuf
dy0kC8tRJ4HMtoSBcLFjpXNcRtLCDzW3keefkKrq4tFsAvVR1bSipayq+ZEuGzO+1LM41RgSclWT
dD0rG/yVs5V+yC1LdoFTeZfXU0d2Q+btJ4FFfQXNX6PxmSUSsrrpPlek1vveEQKUTdrsCJY8381J
T68LQ151i+3Yz4bdsLk2oNKkxNslELaaPGSHRtfuw9p0Ezlg5U4HqGVphxXL1Bdp3GMSZ+baZlF1
rTxa6xsoukN5Ul157fhe8rn4mBs5INsz9dd6HMS+k/BTL1nf76ngw6VYE3VcABHbbcBJho8u4O7K
mj4/zvjIcxEt8t0G7SDYSvF14G13akMMFG/hDT3KhuhHA9/KWsL6BytclOrqaQ5r8dZFPS05XGSf
5iKpDySZyCUjXNaljqL0JpvoerTTiH9JrMnFRwI9C1XslPKvsaoyWLhjEz/4pJH10SxQmmIoOw+j
z6bzFgr24xLcJR03LJOqucDMGi5k8bkGFLWckZe6L2OSNfFBOzNZ2CiVXIB40eJbMdFc7SMR2Yvi
SFL3WTw1H4OHgY4ig7um4xQPO1FI/Uaa0dyEPCPXI4u3FSrodrJWfr4E68ItyVt/LpSOMCIkldBc
Ef2+xvOc9uW6FuDQJrTvXmYzzN+GKAqQ7+IV85wbmIq5MOjSrbC9lIvsDGiBWFu3N+vchgtz1VCV
JDb13RLnCMTKhJ2f0y69wMnSmYsNgz0mxiXXtFMBRmj6TOflC7rk4i7bTLh+dNNe5QOpyyoon0Oh
0+khy6f+zsjMviwm+CMsMG4CreNaZMbtLq8roBmRSzFpxQ26TJMOgg0qtxLg5/QxxH37ESjdBKx6
mqqnAeNDPls4jTH1JzhYd2Pg+WWD68M5jEklLTZekOsuC8V8zxMQErt+9c1bo8xaRhVRz73GZBhj
fPyRw555xvSOYgdmQlyyus/exoKFG7j0rS8NcEV8qZiA5kXDbqlcdbPpBHXZxS1/sxEaU/tiMOg5
0WYcYBRn7RGBHuQH0OwcULCW96jekPHP0j4lujcn70J8aoxnbzYVT3OzNk8r0N/iNJhsAXWiqm8L
HshJTjn4N0wUWR4n6EmitNkA1hqADARE78/wVZrTgIERcVmB7HsCRcbfU4wD+NRYod/96tdvDgt8
73Od3GZINyHQsQTujWF6VKmOSjr3/iayY/u6Et2f0g5oz653a3YngaTiLAuISKSpiwindsuuYNcA
RzT2zamlzj6h4geE3ICSiEmfHhuWji+dEcM976W9ipeOPypl1+tqbIZDyBFyy6ZX9V2fkeliXTbf
96OwnyxcNV/SFlNSymRYQN4tCptngIIap5O7Djafz/UcUl0C3uhPQDCzvQQ52ZYzYt55jay4EQhv
H9ekkE8F+oAvYPemTzjwqytsthwTiKIJlS2rjx0X9AYjFOJ0Nyne7Yt16UHxoENxXKtIY+pUIe+r
gHE6O9QL5GjnZngxk8uqUtB1vbE8c9coX9uyipT+VKUrV4jZKhzSvC2uYh0qkH5r9qHwVXrCmILo
ayQSdCZuFpqtNd8tKqBfuc8dDH3FTUtTDwWdgK4HNtdxI27myFT33MXdXQRI8bmb7Bv+pirHqY6f
R4UMpnF5cxd4g6YcNXF94RrQqIuEm3ednMktCkD3VCfeDyeZdGm24zLOrzOhbXHkBMoaZOXCQN4a
Qal6SMxgs1aFoQbrxH2pUtHf6QiJ7vUSDeAC94zMk70ZuJ+7YwwH4Hzus0F9SEMWfYSvqTY7FqzU
B8mNfWjgDlcH2+lFXqu61Ri7YHuKPpkQcXTKMVpnfViK3jp52lIPsodSqTuN0VtGYzbDpUUfDo77
OEfmsqPKiR9jOppxl7q4+jTnK4RWTTp2gyaOiPeQ1KAxTqi4p2day7WwiCPWTBT+f1L1KDav/MRy
zMrAlILm05ouIgFKEgbCMVkAwY6ci0z65TR0S2/30o/UPfKoahvUZVXHbWkjUQExBmkaHusUtVSZ
yKz7qJc4wuwpli6Y6JEPCbmZeRP6XWIHkt/mHcLpHm2TdQ8ptb40CYRwFuftZYqWAHN0t0SMryke
P2BDtY9JotqtdsfsJvVhmjJ4SsE/NQyYRu9Gjf1QAOzduXhJ1CGLXSdvWmkaVqregIpeJzCWGBS1
rI8sd0171dcZ1eBr6Hzbwv3CoCnXoAgrQIl7VhCZo3HY2PjcVtbAyeWgJQI4CssnNiUTBjZwDExQ
jcjGMs/abXLEUrHn2ET2q+dITVJwvslJaxGnhwqDpFyyQwonoZ9O49agAOYv2cMSZVDidxjmstTd
DpEUniK8vKgO9RcEoaFgB2k6MHnVEAcOkhAchzwY4BCU3saRZ+6pKXolrpqhyN4q71/XVVZPlTSv
FTe0KVEmqMd5zpuDKIQ9ERweBEGC2Uc4vtbrbsHsB5vW7uil5Tt42tdtHBQIOtBfVD2CHWd7axlm
GgA/RXz1k/oyVQJAie66cqiAVpoW58ouDuM8gMV3Ibvno0wfc5SVdl/7AlxsIrFgIDzU89dYm/aj
Ae5aHMY8r25G3etHN4wTHOkBHpQz61WVl5EK/KyA8UDfH7pjOwgKJYHEBz5JfQ0mNbpN2pBdJ4b5
na5GsOWAW/U+SYR/613uTmtIwPmRHIfwnnA/jAcTM32HrtKMhtZmiufjTMJugEtwl7ERgj2PlUBn
EW0ydx4Zbg6ISxQ/rsLWXwVm9w2nJpLwFGNTzuW6tPYOpzwO/5qBk68b5Be4BPGAU6c+upwzDEAz
8rmpq/iVYerVMbQxP2nC1TE3eXMfNQReLcXkZ9Krp65Bf6BC4XbME9G86DmZdElBJ7+kRNiLS1IB
ihlUVrGr0ZsDyZDgpisijhmIol0BZ/IHDChxFz/H9ZdWpvlrK6r4cxun842PQUpQM+hzulTLs978
QVtMC6ZMGzLcMiFS5K0IjtsizL5krUIhtsBwg1M7JOO79kVUHzoGx1DZwILBzj3ta70bLUZVgPlc
9VAO+dyABO0QR0oW1Q297cyYvEspMewu6XANZdPlsti1+NxdzxjWhFwMPSvmEoCjEu09i1yrrS4K
1MgfBlWb3LUGxqdXHLyzxYw6jPS7iqYWcKBpoisYA5Mn1mTyGGMMj8MExMh8oDQ0784XBscDKs8j
8C1QnlrQFHMnCnsNU1HcYXgLUpqbMDrz3iZTqHdjZpHY1r4LXyYwG/aETYk6zRkYc776meOXvPEe
Vh+fXtCcrQQOV8xrutqaid8wW8qLo8rldJ0tqN9An1EM5AEWHtFDNCh0gsnq6fM0dt1LbnzYtWgg
7jsSDeTOzRiKOKHK40cxIYcr2TTL7gReZbog+vXzIQxSgpELHKmnXcG33aUSvN3OYSgTjAkwcJkD
CEDoTsNosIh2mVSyyVp/rDzG/3DV7poWSZo9bGUsEJJlqBPk1LABrp97MD/th0TH87hHVSFahDTO
NMwmNnZVt5wikjR99oG5VGAmRzzU6VuHZmLU73xUhEYcte3bQG5bqZnmO1TbITOlW6UaHXCRmdBl
L2OcW13p0OPPMKfKY4Rge70UAi2d3eiARpr7zoMMgJkdzX/MwrTOAGEEhpPpaj9jq+Qe4TtNewvM
adBsOlbb3JYzrDmR+j4OY/D0AMdKrfoDHeAafRQkiWBiNFFTT/3eLllEmvsGOj3eQxbpcfMAO9fP
wUP8wO1/UxEs6XiOY9MvcKjIQD9TSxP5iCEp0BAjw9A/AM2PZkOUxCKYa4yjJaiEKeI4+hfYh2v+
FXYKEtgJ3fYV+22IAbq+ODPLCIhXMS9rhMpWNDPDEYFwPD0D+E0HgPBIKMMdaeCNzHauGt3Qntaa
JHhbOPIa3bynheu92lN48pYebgrcHjw0uk8ScLXoRyvxmE7U1OzA0L6s0wtxbli0wHS+CTkOaodq
OBpTNIjHEejhlnbVbSJRNZTCcETMhddIoorsVE8Y+LeYo8RwvXSodz2ykW4GjdqHrO6AM84YlYXe
ATwYNytSvwJoJIZ0oRHqBTdgHLOBZ4d8WdPsZBOrnk3huqdo1SNsHxqMR5k57J1DzKT6SnqMfCih
iUjbHjQbudzDPAZvXblirMNH6PJu+aG9XHhd+XuMcPWA/V2NsQoCg1IT5m6bGDj5waRqOk+ek1MK
MOMRk83m/DwghcthdzVLVoZ+bvuTnUiym0Jh4F5DY739alYCLF9YIH8lwzkK+Dxdl4cRju6ABCHq
DshAUSGKxlB6siyb1F6oIrxHqwiLKeNqHuKHArNg6R5IWv8FxjKMlxkbTD0i/Rp5VCMWoxkPSCcs
gFxJW/+1guMBHRdk1Em/W1tZHYFDeBEdlYOIA4PQADOGIJnWh2wh41U86vyl812GhiXI7Urv0FDE
cKByyZfxThWMuH1CqJs+j+tsNyzYCCXBnPLBI0GKk+ssQ3MLo7OSTJXZgDwcuKPLQonpNPkhb1l3
iapRQ+BwFJJb4e+MgpMgWTCJqegxyKjMMUr1BDULLyYPVVSmoRiuBtMNzQ7Wkex9bbzF2hD8I+bo
bp45GEtYbEDi4WXvMy4KzIx0ev4WNVtS0ALruokQhsdXFJez/Jg3ClNrRuhE9RUyGHaxmDVSvyNE
pssp9VnzoOdU3AYVVV8rG+PJF/MariboV+iMrGsdSgMi7KmA6+J+thi1e2dAi0A/yJVGNM0VJKyW
8ocY7cN8zzGB6gyWLMNUrbSq/5hTTA3Z0XbMrvqsaXYgoenjICpAmUlPPjM7xiXPw7qXAC6h24zr
UkIVX+6ALiX1PnGjh9Tf9ZBNYLTj/lwxqxHm+zXANQPmFJfL4cqASXQwGNiZLwkmNGH2cUlS8Dv7
ym9DbZH5CHRhJpMLh/GY4OpLOPbG29QZd1MlMeBHQiuTH5upMxjnk0/xcZl63KVqWf6aWQk3mUIC
/mGItox3LLKiL5FTL3XJWsEhmbZDLfc40JsZbSE/368wCWFMEjMGvhi/Nss+Jao+rJhhgA4FpeO5
CkSZPUx43+dR9odEjED0J7q85IgW/jpMvQWSP/jiYcR0I4evo3RAQVCjC6QSfZt2IrkuZNfm7zwS
iyotZhxeR5FM3peubi8BnrH7VI1wWtRF8gat1PVgRXK+7Go6Nug3z1m97N28NGOJcYeTODhZFx3i
r0276yZOFnqc2EyfIyFNuEPnqk3RDNAYW9oZFb/UvK+WUpnY3mnBR3LIQUmiKOAJtK4B0w3UQcWN
/NTSYGcYMXA+e+Tne5naAQbpVrAPczqjDZ0mWtwVnUo/DwtG3JbedS/pqPRnDEHQJf4RavQewYDv
Cl55LPnOvlTRjFFq7Rj+D3tn1hw3jn357zLvjCAIgMvDPEwuUsqLvEkql18Y3or7voDkp///oFRN
l9LdcvQ8T0R3OWSlkyQIXFyce865zt4h83jbTxR9B3CXL3UyOTd9zqI+QAMN3kFeb16NGnNFTuTF
G3CB4OSgPH4AMc4CpkHif0PZKI+LcoePc796N8XQjN4+n0NjszW3QiBTA/EEwxCeBpnW/mGLHBKn
KouW61p7c/kRUlp26AG3Dj1THbGI1NOR9EW8rtcGY63ciM9pvC6fo3gUaLomF0KNLo5VWEKdd0r3
oLQa70PS/WuhYvGtSebis8s/wVMXxQEFbeczldjwraXTXrcz1GaMar82VTO+byfMmXcIy1zBOtje
R4lTkNEIVKzsByiRpnCQhxCuOSia88Z0Xv9HDthxCBcOKh3O3ttuSUXz4ISl+oS1pULgCqp/07a1
gM6Um7KQ8vs6gf73iLzAg/pvbFBFNR8oslHb/syJtqnaj70aGqXfjXnaEeWHMMSpDbcgaIaUwJc1
R+NEuauVzTu1rpbGYjwqeN5BNi7sjht3Sqt8uwljisL3cbYY/V3jH1mc8iasRrWPFVp2JF2zVqYn
eBWR/yWoKmrpeEFnvnuYx05spI2hi1SsL/zeXW6mdQHF3PkQB6+glJvwi1/Xlj/UtUW5lMQxTcXw
QJ5XV6CkqH+SY9eppJlvloI0Pr9aViiHLBqsKpSmzg1z/afbOWuAuQuwfpAch9asBeqiLUsKuHBt
EguKG8xBVEzXSZ5sbvdhluHIESaTi9/3D01oYsw/zKYxN7+ikJwt+W2eN8PUHAaD04M4uq2chu7b
VGyzgICbJ2227k2jSMl2W5sSGU4x5Jk82oNY2ydRfuJG5XWaLHPQ/THhyowjM3zngt/RejXwl9fO
OHBgfp2vA0YWcPJxoZ2vXi7PPS/9UjXEQtaHuYRpAkU6ajLPa3OZXikMJ1nwo2haW9CoeE28/qqI
Sl6401CW+k2h8jllzF4RViLFSsvcgh5nma//NG4BnAtHN03qn9X5inOmWw5aUtc9BfYhSBW2nePs
ounap1lOUfA3j+w9r5QqLO5DyqQUQTW1bvGLcVRHtQonu9q7D8dUwkJAzm9LtaMjJ0tyeGQ8eNSo
qOIioLBkCM8XlnzRtx2UHOj0MEjFou1fNV0xFF+R4QXKmq7aijFeBY1/G3cLn8pSaYvBa1L5w1Xh
BL28arHJksN+hVlDYfjltwmd91kln0eLrA+Z8OjFi53TpbPSyPE6KKdmvcdp3nI6xr6jCL+VW9Z8
H92w4BS4jk23PaDdskyiymkEpevFr8pkPW6VL8bkKpLOZO7h8/UMB7iJpE4v5w3eRZ1hXz5fK1O2
/GqYIJicMo9XRDYJd4sLZmPs8hP0XsFQUChhKMYxINne63LKqR6mkZfz03l8EkgjxX9FvuT1+hIe
WuDpEMYzhlgXFB9hNuWvfufczVXQwKM4EwG9NFzmYg+pmbn3OwLFBXHHXlLRs9pzScyoUl5yft28
gWzXLsHdMAlmCAfYkQkFS4rxUXmrGn2MDVY5iLFKLHv6UznHNeQuhYcGuVm/lOP7wB8IpZx+VQht
AurC/BGAlE+R7EGRGJcaSs/Ta0s6g+XjbinDGlYBfAP7OpJisS+Co54NZ3jTUpx12XK4E82ZcHso
fHC339GdVSQv5xxdDLBc8TwhFD5TlxxQiHMD5RJQQY5RPoYT41TIFjcgN85vqbupfj12ae+34S7y
vChPd33fZR0elpNc9K6FF+a87hF9qbdk64Ek6QQf/06pyj2ZeFI+ngF1U/5Q+Nn2H6vGr/qvBvgC
gcMs8Hw8hDnGzrhCwLQbpitjNHk7Qsl4aXbYulTijXR7ER04wEVij+f/1Mc73C26Ld+leHRQkEyW
YmYxzFuPY8YOjXaOkD/yxKQ++YhXFMDFIiaDkjMyqYhhusUJx6yUonq5DxAJbRuMaqYiKnYcsCeL
QOT+1RwFCZBThSPFnfEbL3uYVJlwFlWjJ/YrTN4GuT5S9ugQZZ4psDgukxNRejx0jWu213FUu+61
MCL1rhJnCFP32BZNpe5XPSeFcx+xES93+KTK8a0zjLXzkdJLMP3Qve/391swJ3VDcaqhe8aHaNnK
4jrOINbj46moCu6QC0tErQFoShd+ExUw6o/Uo0q+HJgqa/czmmitAcJWmkHkHDLqTlsJmqtL/zqu
gKZuqRQ7RXENwGL7evxMw1qOjPIiZNirt5tsZqY0NbKhTT9gvzP67rGuVdsGN1MUZ2n5ptZLAV0j
n5PRzG+MjpMsw59YNZn/UY9936D4VGkSXjFXfAkIPW8WbSiHMMOnI3GUT86Sxj0p+41JBifNrk1W
wcsBDOWEvh7mNpv058aZgAdumBzGifeGPBtq+9TCT4t24yrDxX9XekHAH+P5L50sK/kdqn5ly/zN
oLpv29RF3vwq91FoeieB0CwI9muu8Wm9hpcikKZrNVsGEdyNjMdJpGZT+brEq49GOtdppJN3q2lN
G7yn8QaZ2lVQSNTWNwV6pnB+51MpzbAfiSLL3g76UafFQ4AlnbNxdi0HRgppOyH7LVG7S/VrR8Z9
UL4RWZeJ8n2eG46VRxgZZkiOfxNEpGdviZ4FpesdXWxQs+7gglj3If0xKGvXn70ErAElcl5GHLuT
sOv2PYxhRtYLJ1Su8x6Uwn4J9w+5a9d1kc0DVTrw9PuWvg3Sxxna2BGTJfq9aNcM6QjxvQpsyFfz
mKDEjgx6Yve4gdb412PUW6eV9vyoKcV2hq/Lbf7AXjLEXK1MBTBTzXmI9yJalXr6D1EudpxrFeWk
bs7k9LwKh1YmqfpJrSCCm9lnGZy0vQnFio9DFqZYAPMG1dRND2NeT1nNeDnp1lB525RY3ob4VHEr
GW+6pTTCzOIKkl9132JnsRPM7x375sG4+LsyonA9HuYZN0Wg4BHPI+5hrgcuu396nr7HF/gbWo+U
v9MwT/xPhVZxJPfKRFDldy3dLhiLp9kTb4PNvQNMQ/kdAOjjYEzMmn7/xAbEesGyjjyJt/BbicjY
+fQ01M75438P8vlzcKq94m3gUUAM9liFpvO3IvPbrL9GMLjy0J23LVwr8Tj3u5+gKidNtNPnF9Vs
pObkyeMKk+QG/GQlJRcFFTD/He5KDaM0e1XJR7w2EtwVhPB4jnaFi84WM5VKQ3PZk2q7HYfdxxFs
WlYQce38TKmXwWbdt03tG3HiqGJ5zO751Z6nB/V5HIiPPudn/tB0F+AbF39NmaeJANwhkVApxvTY
lVNLS+83J6N0BIsnlXZ4zxNpm9aJu+Qh7beIrAcYItMMJLNrGFN76+cBdTa8Uvp9U8pGYRKHTwEi
VRLyYGmvE1djync0GbjN/OZMsWoHw/vNZohJ34Sf1EwfgPXKPnw/QwvEJga2Hl/ozfYPOvzgbLEv
a2z9za7atL3/ekLrb+6nMimT7KpOoKF9wpBIJPJUDGsgxtfyPFeyfIjG4PppyEHgUS4flzMXix2g
4eJ5mxXs87Ogfu3ek7nl4XxoO2esMeEYEhwz9jpPwaipU7SoQErQe5LuMxspaAA34OOxv/J3xTr5
eXhVkCwu6yuJ9Bnzp1E1SHmxOFJlNe/iIeEUB01o4vOolAf+IGnU5W3V4Qh0uz7KebRrBBy2DhlZ
eTuDvHOuMH3O1UXKee3Bx8YJSly8bnbuU13w7elNct6la0yfYm9wLCu22Oq4ODWIBQd7tqrlTzhe
OfEGxl1TFKcnJRNQUNrnV1Nawgz+vqpBSYmVT8pwXMvHNYM7eMmoD5Tl4+1BpmFjxnv4AykOgRRv
7KMvOKQzRJJiacETFQkW50d/cy2NawRK4Xdiae2sgdlvp/hZaRIOGHq4OzF59nnHLPMs5ZIJzue7
DNGIs8vKDfQ8Ul5RRzQ9yla/eiuBYvgECnjL9p31NKA9ONPRN6FLqHtTDYHPu0nibuM7trNIIeZU
BYWw06rghAaHDrInev2iqfdjCYVbvwYFs+sJl7cM/VeCjpVQiQQWtOYWj9OIYabYawdvyqQlVXtT
WCADy0sQImCHteQp/zSkZ7HzysQDVtq3kcytnANyIOEnKGLpA0tD+F/j4xLncLCufNPqEkM4yoW+
gh0FFfiLSqSwpEb2al7+5qiNp6K6abeNSsd2zMHGBZPvPJL5SFmOxk4uRp6vOG1XcfCh2CbjfOpJ
pjkebhRy/C/EW1iWjmnpwHCdK9c+AxQ9h+D/RMgrqRpwYeijjWm/YEifduKbQqpb3vp+165UDD2Q
eOcvyCH5EgMhRLLUu6FEKeTsw1IE/QPaDYTNd27S5UkCm2+V6fLRBOQ23Y9ozuYOsmkMPREGH3TR
KtrT5mkoHjY1earZTewOVFXwv2rIKYNAw9aYmOUVrdD2uPis1GV2gUEUuRyenuT8LrsWro+G6yUt
YfQsIHuinGJ4YaMJ2b9dvNlQ2U/AHGDM4vyRN6qF6/AJCpz2g7gKaj4Bx9mqwLIyblnKCdlifLuN
q2iPlDEt2MNd2d88TdknKqkO7K8G8gCUeYRTJ9n3y9qD1Qqvd8P3UxokptkZt4bKqNYtjrwbgzUb
/yhxNlsLGpDH8YciLRtvIF4yv9G9c7MoPOydo77jn0bnC+k+YksDLuNln09sdFzZICjjAzWpD8U5
YNGMxX5zFwor28FpzlJwMWjtlTrQKqpr4h2kH0pU0xlVGA0C0vlV5iU2jUvVwjUCHPL4julxwWGZ
yD4CbeeRq9l6VuF6oB5m52QQb16R7XQ6gDUd0xxP0/jqPCAoZmzQK7Cq4nvVIJz8derJMgh/IxG4
ONADyBEfmMGg4OAmvwhw0hG1Fcoe71NKuxXuOkiShdVgGsJs5yi7gsozZEMbM3vvLwMKFoz5F3Wb
tkboUKzEDFNNLbj+BVgDibBxzBBA6j+HRloq2HXFOYCV9PKlLqRGrCYXGhzXgtzPf32LVP1DfmHC
oqMkIuq/54hbLE2z79pYqXf4N9sZH/mphYrot8cbbihWs06eguPL9/IcFdMu/qz8D0jMD6RknnvP
7wVnXw+hS558siiW/yXTtDDqrkCU0W9uDanz78b51wtCkAc4wJsIbwXksc8vWKQ9fQcrN/54LrMm
2I+MN8EjmfxpZb/8gJeerTwhKhcc86GReQLh3sUFlzJXST2WHLLOEcPAimIprVCVtL5a1BDCv2zj
rf8wGdhLhwrzMJb5o6jAGTbFfvSbO3o+0xlzjlJhxOYFFxFk9lJAuEauY4JVdh/L86Iy5HWs8QUf
IuJ6ho0+rwBwcGVlRrTm4Q46J7U3AkRNPzosfznZX2k4i5qtnNBClwo4l3wcSDMWt9kqqeTuzVn5
157D7MsP8Xy5ACdGLvAbEwblvgKAu0BTqWwvWU+l4BTUTo/tI3B3IL/4Pe/3dzPm10uhoAayxbGd
g2lwuTKr2MOjB7eJ03nnnDWHeR7b6yxr5fGp/r+bA+0Rf/7v//Ws//E/3RxYF+iC/rOdw/8pv4Lt
/vovnowccGrAycG2iCUsENgstv4vIwegPYE4n5OQx0ngmZEDqDRadeqmUmMT/X+9HLT1eMAvH/ES
smfXowXFf9HZzXaN/mdo53ZAicGIEUTynCR8z0MOpYS1qiZX/UxxP8z/Kiu6m7kHY7AJgM004jf3
kHMwGa+GVZaU6wYCw/clLluOz43Gp/GqdSxdgLDNJoquM3apaIdlkS73vVuh5dz3qvU3n6IGrDZn
T20XDQLkqAlSBFyxafDo8gUNrN/hBuOY+3ScYOegbUlQFyqYGOw02+TivSiHBJ4TXbTQGHOMMosT
xjjdQn/P9phkxagc//Ei3593uGcuClYA9o+Nz7o4SI8Ujf9rZM2Xo9NAqEeXsumfnPTmqATJDqjd
Uk+VsnhLt7fICisFBoF/dfSJWe/Ao62A1IPMy/NgkpEs9y/f0qPL+7NbCoJI6IDQ+CixvlQLBrm3
AOb2yQ9RuiTheO/BhCXbtFWr1MEBFjgfmZXId5A+6X1b5EtbQNh18Wj7CvZsyxUBCSEGbO48uOlx
i5NtOmzlwqs4juOWbg/gtEAenHkKnDW2rRB8rIrUoDuIsgOEvt9E/edRjB2IQda0DKBaISKftfB8
EsZpsWROUdY/XUMt7xN8Oqf5SJu/Znv/8uhdZBdcyPYxRCKn2WH+jUd5iQ3e5i/xD4B8Dz5qW8bW
K9tzWeGLDHL1zgyN9clYfV1SnmjZ8eePZKhUPV6+k+dbvX1kiVeBtDIjdJds+s8fWchkdaMl93/M
Q9j7t7pdc8qbfeXA03iVDP6mf+eS8Msga+mHhBIZUHhjFC7Ejo5IHKiqgfxeTl0PJNqtra39zOFm
UbaXn85GjX9MUp6OwKWQ1jPhQ9sH5vnTeRlOy22mvR+LSIZM/fRW6I4YdLcT8y5pOjvE5epPaC5f
vvCvD8kc8u3/6LBB0L3YeoElUcflxfCdMukUbphLltRRYs/JGN2XLyV+fYVU2Tw3tJ1ZCN7uxYDm
IOoFSr7qx1AqXQWnLIrr+xL2dgdOAFybtO+WaIvd6k2T9bXFr+YUnXWOlxPlGnyv4yVGMYEz7Yc8
JwWl0Z81l31TzEkfrqfJKHTAp5dv+pcXo0losepAJiFc4V8GNEFnEQ9Fc/29XseeuwDRLBBSi9UB
HW8qv5EQuuaGOtLL1xW/vhgk7T55CocYKpOXYSt2KNK0vXa+kbEJb9vTOiSbIHCFLUnvXsiSysGJ
ZVIEX1Eaoao4wFvoo3ZP3cSb7/BHN5AiqN5tIx5CIo+uZO0j1tUVKE94ePluWRcXE9haM+jHZRIB
TInLd6sT0/bV1Dff0hAcx0cwtI7b+wHxApNqW91kna+joaUWB/aOc9ZhqOEp4I/vryvBMipUsn5n
Alb5Xz5+I3xDFqsCOGYWii6E5wCMoJDoohcSuM9DEkEzgQQdFMzUucRhQT46trAN07hx5o3Q0MmG
aGfARGU9eCt1vw+QfMblz221KQSs2C1mLOhMZLmw7pZZKM1TnWZ9d6nJlvetr/Lqp28mkYkdAMCw
vWf5R/pzndFO76GnIM49ihaXabiLkOU+w6uh0cdx8hcMB7ZRBvPd/FhNHnL+BvgVFjBDkqZ0R4F0
ni6c0NGFpFmBrzzsQxY66IiV6TdunkPuW+HioLgbDFAFSlmRWaiAJtZD5V/reUnHDyMsNTazlbaG
hOCB8x1F6RxT7hkb6TOEJCkOYgyV4GV6KyGZd39iNAcbMla4fb4tscGGpiKGpX5NWXGdXk2w8ZlL
C8x/hi6bM4ry4YzsHr+DGCsmzDQg4LLa2rAbKZs2qm4Bxp4eQOd02wOpDUBz84PrxrYIorFhW1/T
WNMGsSeEEpd7a49Bm+21om+6ra78/R0cQZz+KLMY5cmeKdfAgpPpphmDSWa2GLy0KcFxlQ3PhLuB
HVVVFIaR02FLp4qTMWNavKrLfqLeKFJOStVROgFZ29piPpnu2jXoeDwCvZ0uTTSya0kQQSZNjpN2
9bEedRNAmJN0AsWlGpNy1tSMepZZkwC48s7k4vKFHDlEHFyNyViE8pVDK4T1e1ctWLLum2Wmv/ge
DwHcvz6FJUZL+WHDxK40WGDWs8Uat9rmbrlYJL9bfbJFHiKPWp+CAyWCmqoUQizuOPBmosCx3+Sj
dYgX2/nby07xaEkoO0CbCF4i39Ksja0cTPha8ZOTjNg2gho2I7e08vT8pZlo5ZkfVAQZyt+DWLEE
17ADQDhIcFd1mv3QWmHhJo8l9p5eGG6R3Q6WFfM5mxQ/0AZ+tXBXriI7xh2Km/yvaTGWELKFgZ1z
2OjD8cjHhRIrvGvfTlGbWs93bVjz306EJQs4yLGhvCV13MgyQGBZ52u/bjZ4pAWJWN5JS6tIKf7y
pT3uUbwJPZA3QlFshZzvgqxAJI5zKe4T62le3CGv3lrWK1/Y9UPP/W3kYnZWyyyzBKYiAjA+LWEJ
de+Qu3e4q2XRfBA00rORKS3THAdL17nSKERaicPmmigXtcGG5WuCZ9P2Xq8ojrx9OIT4HB2jyqB0
IlGwTBZf67nod6mLrbW7x9pdZu8oKWcxPMR8sm8YQ2hLlrGg2OzcZINbZutu6buxGfZLOQyOQa4y
BNwjfuG8m45ml43+Wg8UplBdQiBLmk9R1cUKUdnQREuINX8Gy+RIICbcHEeZ5NSLknZqouhvaBVH
mjE9xTKfbOfpsCDM+t83ox3wPILtyjMjtiq2DMZBuqRp8sa6bIvgdlyiwU6eDKE7M3E0KyQg6vZ2
Xrr49TOHYpkhinndbM3G7zpvnsDON438/WHoakbpUBW8j3q3uI6YultIYB4hl+bvE2+pFgqjA2gC
leG7os61UXBi8Jm5bkb9Zb5yx9bwSY4wHb8b+9jGpcKdq+VDNOY2IwTqSAhPLcbPjN+YQr2/nRlF
1oLwxoEJNXe9XJsb3r716cCpm5kelsPGjUNbgjmxV5RLuX/CJdvRvLYBuzz0OjrLHkNV2k12HCfr
RbH4OmscNuV+JT6sYeqod4u7UuhGUFJpdWo7er6mx7DpG9ptV1QMNiT1pli/V2HHaeTpHELUt4MD
diMbLGfgUOO2nKS5kc4N7B86ZNHRkF6mHa6i8VEhCO4+PTGlGjb/9TivJuCOg9w4jFIDIYSFnU8b
6fQpzCY7gk/TusqM/d2q4Kh5OOotNnHGj8OG+wFu5PYgHGalPMoAaNnsyEQTWi6AY2esXBXSUgQC
JqLH9tajI0h+oO1FPzq7YBMrxYXalP0nt1rKu2esFb9u5+LKb+ap/f4rdQXhbtZ9yYi52L/+B9YK
bNTS3UGpH5vXrdSmrXe/Z7CUbKvI18ZZ7Dve0W8YLCpYS4/aeu+s45/PeCx5p4rF2UWlt8ZQQ/4z
nSWiYuX2ttuvaV6fSS3+WLw1LqrvZ8SWJPdQdWaBPwavBnpvhbt/Q2+B4R9YBWTgUb14geRCgULU
426kwUZG71+oRe/PhBeolX3eXLttsLbd8Vfei3LUsD2MNbN694z9UqLr7Ntr+PDJtuzcOWhpvPL/
QoXJtZym/YQba7CzNePRvf4vCDFNWExecxCaWj3aFDlKJ7ntPR4mf/+Ufbs06/HFR5NUDe4MpqHx
d7ZvK0lb33uz6rZVB7z8exQmjevS9/J0tnAaYtewYCjN2FwT2DEng+qxzLHbSkQgYXF3oU0fezZw
lkOK0I/QUGnXMhsyZ41tW++1NElpH6w14eutSyzrUafdzNajofmyy4y1Tjz6MgQB33k1adjz2w59
tT05BLnYuFvaFlmnqamrMv+zrgcoEdfIQYOCTqDOCNbQTp0mTOphILOnsym0oWvlabJg45K7ObDW
TEssy+nFRNCLHYOJ5gG2jnaPaOf8TZ6ooWIRdao9ztnOTTVVLg9KXhKCN+GPQIf0m6IqPfZoAwRO
amLWaGSAEBvYnROyxsKd9oltfEDfki1oIDMobX3MoMUvfJll8xFm6EmFM+T1ANGEiFIoOq9g9ZNj
LY5ZRtwOov8a9djTZNdnTy4PYpn/zVACa658j94Gb5Imn9kWx7a1uVTdBjZlSaPRjtEI9WEUf03O
sBbRAak5LPod+yG4wS5o44WxjdxeM/zEcFssax7hHh+DMHappx1M0f59vitQOhPR/MjYuxf0fWMg
20TlUXO9ZghI/ypp4k3iGrKvcAfUmdGInf4eia2DOrabWrmRkQZ1yjc2NFdE0l2IerV6NYcKEw7d
LnnAR10tsf5cwvsvcIWxr5ENU4gHjn/TeIcT/MITy7y2rFLUIAFqgzopZpO+3xCwxdGfcxFopMdo
W5LK3CjS0fluA+bmqcTWWvCp76c5S29aGsbzXe6I4bdBZ73ag3yIJNX/XIHXiWWfGRRx40EVHllK
gpcN2+XctH2vT26bDHP4fhtTr8ne+DG2Av1p3ZRdBxLRGY86FySZd+Wg7BLBM8gCXvi18oF4hsX+
NRclR+OsE3aCyRgelHfdeQGa9QMlOLu7Yq+QsGlaWgg/0UGKLNCXiKOsmtzOR/wZczJrlxHI/4q3
oOYH/t5+mqwE7r8psX8OD/TzBQzdpymMLwBV7DVsMi9be7fn5VGMCBfuysk0vNR+oIRbYWMk5+QL
uock608YHuI8tK865kK5z1ZygvyKCpmdu2Xt0QynMiKZRzxxh1CgSRkrCiWH0mCSk+0nhxZDdGTZ
0H/euY9uvvkgbGodzQ0E4iSIsv7r3MMXqHZDgWUJwWXFNvaNMmIs8I3RHvOswoiOkc1bzYnNRXTP
CxlURHrJwZP3jPBxw8nOeJyffJQtUIkXSjLF1zkVC4MSnzOfIXFnco0B73ueNlsgYqxH62FKvMIj
PyIxWJLE5fRVJ53kp4QzC7JOBw+T79bLbHvvOjMu+zKl9UZ4QNdNCfoU+q2c7nxa98EHo1Mp4++k
kT10Bz5yJCCRRdhDPjR4m8gnbcP8iGn1w1sbKwDd5rCEzhbts37WNTkK7iyQaklCiAGb6Djz3nRB
W5vBnh+YTr7m8kB78WZDZUtM9k9toNFOHJH2MfVPAhMWjipwbdbv56VH+zabWpVOFeGpBNcP0t9h
nPHOYWLgwsNtOrFc7ZSk66Op37lqWeqOAdnsiVtjVchAGiTyLPFNmqR969OXiuR1NXlyje3ZMn3w
l2DDOQeHkfIUDh5nCjY2R8FzlQvyRRpglkXD10Rq7IlVeVfbTBSXeaL43pxPjTTxLVilNIAQBCkS
/slHxGqIzkd0P/YUeD5Y4Nlvb7qBvYLtO6tsxaJmDDdOvAr9FROdQ5KljJu0rnmlmZjsrU/1wk54
XNIpHsejs9QK2kkLOMIHt5UZBb3NBqyR1+ik+wX2U/YouR42KgOphDctm8We0Ndz5IiWwSa6Fa1U
eZaXUaN/gxmFOLBGtj1sQPvvCzwwpDMDkr/SfFvi0Z4z59QpU31wIMiUEMOmnuf9zSUvUTVgKvQ4
Wlk4z4PO6D3HWVcMqULotOM3De+GCH+eGmXoWGT35af79VJ4IsLMpm8QsgJ6lz6/FHz5dptBJ77h
fmDjU+MrOZMUEqyJXS9f6xEN/Cd+DIEcmFpqrBHhA/9SlRpcQXtUBEzfFllNHGTQGHnMRD2qlGWY
9pXl+myIe4uvU630AIiCbics9+3oce4GhbCVjYgjr40958j8VPugl5A9ItSBxl7/TeB3hp9evv1f
hgrlgQtvW7iS47h3qQNY+rgaEyRKX7FhwevwyAZlj4VsrhyhXr7UL3NOAgxHlIKomePZeIl3k0Zl
SDj89muUhnJaT/GKmPEBA1O7RPw4Mb+dcpclFDpTiMCaG3NNWB6X/VV7aH5hAn7/FSaujVHjkoEi
ThA02SC8yO5ZcQSdnWRi5eefEKrd/h3RrtI3Lz/75TBTNYWOAkhLmVSLXwQ8ph4X3AgS+QVMgnPz
mkKo+x7WgT3Ov3yly1H2EDbwtLatLEV9eQleFySGSIhy8WXCwrB4O7alPZpnuZJs8qlns8aXL/ic
BUHRBO4HsDNFXpQ8JE320f/BghnzcCOYrP2XHi4eMwjzJxvmCIrWmzXuO0iyaCyTNY32QaFTdsaX
b+BRf/XPFUiqZV1oYcHSe4JHv4wsKklL0Qb1ly6FzlsfqWVtxRHUI41y1Pg2bZn71KbGvlI2fj+B
4o4eLeRV+XBO0xtzHpwn+2Kg/5VV3CAu4bSwnWUrsCabEGG1HLG02GWigMlgRal2s5zXqZkbiP0u
C38niU7kIiNtFNfvArmMobtsAUR3hBuVeeMNdMEuxEUHuzwuM8yDTbscXC45xQwZHXzHHdxnchtY
W3aLb9u+5dUFZ4B+ILUnamK4Z5MmTHUeMz5P2GQ5zlGDgtoMcEGBx5Ici+hX3oyUCJClLoBlXx7+
XyactTd0bfOHyPs32rSJk0XquNv6ZwMVmJw1QdnDgSPaRpsBPEHWL1/Sxu9nL5xQi0cDNRp0iuhK
L4gAFMpWKLyh+TNKfIsxTlnkF2813JPCuXXP2iJVRhOHqEVA/ASELSt7Ny/fxuWTw5lRLpETM1z+
E142Oa/9rja8y/TPogH+fJVV/Vjde4XBosQbxt+QzS4jiCUZBRKkyJeIv9VjL+l/LDMUikmWtsPw
ZbZ0ywedB3Za5HlrM6uXn+vfaPJocIDvHZbf7AvYsz5f0olZcFauZ+++HpDgHWKYoYjsEmBUTrpZ
btgdaM25VfwRANgwLxctowcOa5rO1C2wLhAMRx5bv28x2SMPFRsNau7cLOGEgg88q4KG5VZjpxa4
6z7qYr9hEc6hb2HioqI6cjc7QvJwDoaw6pQkjq0Uibmy8ZoDQbF0N4jRs7WkuxetfX/Twf5ivBlh
eG1WI0YFEm7U5Rho3FwjLG6W+6lCJ4LTREOpgt5MpgGne3m85cV8tu+U4OVDuEB4Sxy9mM+macFU
hYrvQtU8XmvSQKfF3NlUfyLUE4LOtffyrL+rF9oe0QD0/FM/TxYhQLLO4GoVWDyTs6AVa3oVQlxz
4xTwD7c3A0sVA7GsrQpzvaL+Ze3QAYDjcQaXjmPJU+GPapEtIjll7rF2ttDd+N3cVPaFb5o+aZ+d
x+p4cIYmZgECirTF6pwpP561DsFM4G8OY59ZYPmphMaKZO7m1DzY9+IYlINmTqIyQCAvD2n4/PVB
L0Ou67kQBaGB0rbj8vV1PMEcurRcwZ8m+Az9UePbQHn05Bdhq8D4U6xo1BLhZgPL+NCquD5VXlE+
zIhL8N7AtYWiaSJxL6Jb/M5HM3Afc34d3pfLQMveNJy9UxblHypKbd/nVg3tDs1Nuu6p5fjvZh03
r1M3G96yI6Ubp/V0Lg4ODeX+2Kgjz6/i3tD+t6UHpjqAGhYPzkY7W1oiLrg54UL/XrErFVeqdCSN
vfoZ66S1O1ITLx9SavivytKjSpC3I/q2pjCU8EZRfoE1oV+v2HzQT2zrXIEwoA/uPPbnr23aCI1f
ip8CYSTDcI07UH1nAjk9ZFKiLQ9dR9Xo03X7ZzFFw4/SaftPvhoG0qJ4OuXLhE8sRQqaJ1IvWvaL
iTJnh/837bLq5jgajPTofJnnf0wwdEHNYxoSj6Zv7jb8Qw6kn9ZLx3EUUgT3gxppGA9ldfgigk3d
p3Cb9ymi3te0+cqO+EZkr1+eEc+DNROCsjLBTJMqWPrhJVmzAf4JOp3UP3hfC+6ZqFmPftnQzgsV
v3//8sWeL+jzxQKIcnabJ4e7zEhiOjRzJo/qHzTsq+AILe6dqBEc4s9W0EpNTpz/kqb6QIkwKH6T
j/0y8x8fE64OJRuC+CVtYtJD1BSqr350NZ0gULe1dNqoJC5pv9kmHr/pX9vw41Mqz4OfQ68mNuTL
Q+TiVYWH4UaKQWvDmpEe28Wu4cCTHZa0DD7WNA77mA2x06KU0rTSlUgby2vk8/4B/TC0L8h6/rve
76NXNZ6M9+y3A3nSVI4PVUXy4o11RfuwUagP7pzXf1WTDN/UwLMfZm/1/ohyzqk7uqW4LZqR5J2s
IuaxE1Q+6E1BLU6YCGCtj9YfeUP73Ry67ZVItPsVNwi533h/v8mFLkjKDIlNA0iDGBe6ZHiXKYFw
gmFR4br9UJMd/DST6bVs8vK0bMtXZGn4jqBHP0xegsSi6x2fJrur/h3TVtsN+tmbCSxZEzK8JyCq
oXZ+voGLIq4oH6TYWk1oaIHT+gI7Dx1Eh4EqCUpARa+CoBoX3NectkKj3FQnOrhFb+fWx/kIIZzz
bhOJOkmMRKlPxNGXCj8uPIYK52221sGbFXufGmuvOzDQ8h1qVYw+fQpj635D00+f5/9h78x647ba
Lf1XGn3PgJvzBrr7gqy5SmWpVJIt3xCSJXOeZ/76fignfTzkxOc7ODcH6AQI4sRWscjNPbzvWs8q
Gt+zS2lf2Db2xQYWzNfJiqOzbpfRlkBHcxcFRfkhM9u0XRV+071Madg9YF1L7shBZIGwRjFsdK0d
YOrUUXAdUhnGXlipfIFwhHWO948WgE2gMZ5g1sR7tNXOKQon46NYjB0YzGHD/GbYL/fu53sLtJ7j
vsVp1taW9++7jVhHSZjnbgNuhkV5BnMUP5aRPk2rpMrVsxg4S/zmE38F5dscs1DdokfCgIJc7ceP
xNmR1hlL51tcxsaBsplCUGY3KUcKlfGGRkTLTG8G9Steg/QxCsb2FEVSvQPFrW/+eWazfh1abDWZ
PlHh23/nrxgI7CTRIn8LRhoMnNsL/3NRzxAWsVaZYLbJonG7rPBTtzWpFa7i0DJ3IXLYFXUSKT0a
nlm4qgvL/gTlu19Kv5TQc6UJbxIranaVro9nqwuDfWDageEWttQwwU1Cw6ZTqlnn1sIpPKyLZrlV
uC2bJYPhhmSxnt8w2MrJgql8O40Dy1kMXnoTDKzeXiGi5JTR5mVHqWd94KZVCoG6Jyp+DaYqfcSh
Pq3ZizT3rTbm+zBLdTCpNoY+RiLtIo/EpOZWl1FOyxVF3Ygnn75Sa6Vp4AH6Km+GUjYNmPvSQlfr
AKfbI06BJINVVfsIEj36BLiu/WpEGi7cpo8BmP3z0/l1/mGkSERzSNdIivilrqdrGPuBKiRv+ERU
G+69jF9QeUwY6HlknKns17npFl6n8jL1MTC1yerL7HeX8aNSm2mQMbpIkFn6iK7+BeqBUqrJmtlO
3/zMIjXv/YFYM1bHU5TCAFRnGPF4DbvNZIX+upT++BQCGSkZJ7O4/uae/M0LS2YRteV31+svit05
64a+ALXzFtiqdV9ZorloqUKUNoXdI+tid+6Ibj2URp7tyT4XNy3p7JTY03a8jSBfIkjOsdFGSqd/
RTlfma5TRcn9b67yly0DZink87ziaKY5VP70jvdkb2WyMro3qt5V8MDOwmw8KolAXBu1P2sWdBR3
aGbyAZzaLL6GM6x0d/a1ctjqdtE8mjINTipxyw9aDajP61gFNnVcp9zuILY92MbKn+Pt//ssrv/s
s9AENezvHvAvuZk3EAPfwHj94LX480/9abZw5B+8JDo5ytSQxOKk+stsAbDyDyZ6SU2BBHv2rRaf
9WdspiH/4PzPaZHdhY4Zw2acNEXXhv/7fxr6H+jSlyocFe8FQWf+K24Lir/6DyudSWljmeepqbER
Yo15n2y+W+n0MJFQsXL1mKsKxZ3OIxNIWaF38HdRi+F2nRg6uNuJbV29GRWd06RVtvrbOKY2W92Z
9kbZQcEbJzhShctKOX9EyGAYj2yE9GQ1NOIlcLTgIRs724sCy/zYG0Z7UxHWRPMV6NwmKmIzII9J
sW+Cgf/p9RZqma0CM3dXg0Y42vE479js3KV1q78og+FPR7WpRmCVltae+lga+YOe+J19amYcnV6X
0tmDpZjp3Ws8TzgfNLh4vkVwrSSOfp6aYTUnDTi9WtW9kPPREye1IRwp22fKTaJHJse5OrMRYPFs
7wM/zWilanmRLBL96IE1j/CdENyNV0dxb+2xDjavdl1UnKY6bd/YABm1MX5NKzkhQ4mg2KpVFLt9
r2nbWIuuEymYtxaE+3jHb9FvJhvh9apFO7droZWwKGFIXLdCeR4TUJCOiil2XzdkcNBqRHHHTgIS
nsOSPAMfMNezoTQXwRb8Bsj1uBZtZwtoJrIqju0s/ccZ4sI9bT6f3I5Jc/Y1PSFlhVXFTI90m+Fz
27Uff+qHOlwrBK16MAtt7kHZu1U35gdLFukR9iH3sssodGoWEg9c+RMiMOIQHA9eZLi2I2u+0Jcz
InXrBxQKSelYcE+0+dni7aaYXPGV7YA/8wyfqqaDvG0HDFD7VM4QiFwAuvNVpnZquEvHItpBhnXY
7dQc1R+AddhQYGmwENK5HsC9LifcLp7UZh8GJo1JUCFmJJ6DZq4DnlwqXNNM5TprDE+rSgOpnA+x
V/XztUX28D7q54sT+haNGYN8p6QYYqiGcAeNAtQfGAe6pORbOaQRKToAVlMb1uns9ziOnZJjrn0l
FnYFVmJPKN6NSavDnQc6tVFxNqoZ4rmZbA3AcQc7yTe5lTQP1LLuWH1st+ZjNmh/WjfrpycBVmdj
25G/8fvpXk3jZl/VIVYYBNMnpnR1X+Kr37R+pR0Ip22BFopmjWAidjNjjA5Gl7L5doroqKTTvFcr
Xk0N/vqDnLTPJLzAEsQ4smThKJ7RxijYcrttD5yj430TDS+o59JDHRnBsbJsvDdztsB2p22hEGdt
lN3GADmcJEq1ikBw4/RWpOKWYBm9IAzfzLn6hP+czGy/oEBSqYhEjDpxPNVwhpWk7bLwdABeRhOZ
D/F830ZKw5EOyXevmb5n1LG45erjYwzKpAby15Z7oevdG4B1kvtCnZvDy7aryh7qEuUkAtnbXVFV
+3ww7ys9vSROdJqFv5V1p3qxNl8jq4Xn3cgDbvALnN99jjpw5ajTmmUSxDT4aqc3Hpqq2jrTeBNr
yghGphs3JM+06x7yCWBQ49HSyTka8qxZQUB5Sw21pt8MIDjmFHNPdNyNQx6QJ1urcavWZBKMnBuD
UERI3CO6LppkLntETrYdcM4MIYxnU0FhbCHUQR8UWluNTZRHw7/bOXX6ZbYBe1aaKg8W0+Who8/i
jmhJz+hz4l3HgWnFWyHuCIq9Q6S5Voh0oTWTn0fHiJ/TZTZLOt+mMBM3yrEsNeMSaZV1KMo2xDwU
15tyLOWTXUE2J2bYTbXxa9hmYkcIR/fek0AB7yBZUnx56CBSrxum9btWH0o3mC25T2L74lv13dC3
Ksc22zkWMQZZD8FV+5F5BdRtbyMGK/UWFKFGsn3VJu0WUra5UYuqO5MTFF70kVNoPaqXuVZQysTZ
UxNo0DJl9wHQIjHNsFXHuLTdOW8uZPIxu3Do9zuVPohO+rsJiuk5NKIz+TGsDpVPp10QUh+31zRP
rI2Ga/Ce6sBNqVTwWUiqebCV+MEMwCjTVHluZvmJ7fpe66hllqIrN1majm6oDZtmqPeFFW/BwYHD
jCvjrImg2g5O/SU3J5NItrnZqa12LX07YQAnBaLbkKRLsxrUcyj0C7XtU9qEjxaNG+DqMwkZSzRK
U64tRX42JEIMygrQ05lLS8W5hau5baJ4vIw8ugyUVAAeyJqdb5D4FE87CnSbV00xfFeze0qF/Zqy
8YF0zHZj9pV2rEGjuBWFFxJ4ZAGZfUodkrO6eR8W7Q4g+6GPSJYhbwkxvKRUE/UKBfUEybYvbei3
Bkkg3/Dy2CyZsAvFOU+zatyFmQHiw66rm7SLFPCAfbEuQUa9lKNleIPWncaoYk0Y0gdh9LvcL27I
0mJhjSU53HV730/NuYrs7Es/5jvpTJ9i8obXVJQ8a0R47hmmHR3p4+8FNaWNEfqOhhbTnM9Ypcnv
M/2qXMErF0eTiKnNpOgTyoVAf/KLrrwgS0Plo9RtXq7R7UE9J4H0lhr+EhRdhxaJDuB8oiHfTcRq
roQQ5SbvwPVqQe57kaaVO9kR9uPrykOoDMvyPASrwpKu4pjnQbW1RyVPUbMEZQ8neUqNIHInSp2X
PFacvWyS+UAE0oMxquWLQrIdmS1Z3pF2aw96Q1mOrqBrwPvqd6yz2rpv5ZdM6W9FaJOAbQztpTHJ
uaZgStiBcpdNYfcB6+HHptbrTQcu7FDN1kenMdLrCIxXU0S7XtwURC+k1WemV2M3iMl/jmGZraGU
1XsdPiXhV324tYgEQNVcJl6WkHwTNT2dtAA1leooN0E/JI+lbGFn0XP4aqFVX9GP0KBK6Olz4djT
vT0olpt0zpOegLHLnMx+tO2ZSBTfUj3NDuNrHuRYuwdyyaSdZi5HeqRI4LCGDQ8sdimkJxtsMEzI
kssL6gaUb/xa1snLpCqUjGTef9Sbfo0zLjynKozuqWfJtuNSZJ4T1UbozXBiyU+r0yPOhWIXd53B
HiEPboSW7trEJ9vEtMs1gpri4mQaDH5idLo7CjbObrat6iPCqF3RTuO1b4IlQiySmCoQhRLB0r5W
ifOF2TndQG+RK2z63UMUi6OV63JbynpamQPRCn6JTSSm+7hqKXLBkMSuRnZ8rJ1zXY9gKZnVKRYE
tiEDmk6ZMcjdUIhxZYfVlzTIhNeNaSRuy7IX90yQDXE7nZ7CLm6XKAEjD5qNkRkJi1ej5E8VpeZj
YEFN5pgaPaoDYnoPRpAzEos+6fdZqIsln9d6Ie4pdOHPBJJ8NGg2ImXD0HHPtaVCChOW7TF1e7uD
ax/BCs517YPPQQVfH3yXzj+EZAhl7Dzoc0R9EHqZT5cmPNbdYG/A8oKZUNiIclROpZfl/WMt572l
Da+Fb1nbRlQv0oA9noGmW3d+YO39nISueTSly0K55ckdIBa2LshtENRFEbuj0X3uWwNw6QyKPi99
MIQpbJTar1gDk2IXYnNyJ79s3dIR6U5vNcOFn9QfcnVY+7V+jsNYf4gMq96mpeXAMSV5DDNU5iW2
vJ/mcJPiPrjUYW9sVfFC0gybptgv1nHmP4igzqgHaStfMfQVzI5yBRPbdSjRHMhRydd2le5mJKJe
VoPEpBMuvELJS48O/crBscCUEpkuopfebUC3O7DhPw+yPVls8jcq2jE3k+XDSGzKGmcW0TARSZEW
dOxYONmK40rMEFGQggd2ybqYFvuiMC5yyIytFWCDzbuHApnxB8Wa79qMs4oGyHszDrkB9R0/DfEV
rl6a9Y1SE0OGwEx7TIe6oZ+UZQ9j25BYrEHkJtHRWBp0YOCL1ItDk4qARinrlGTzA6U0cjca9nVR
4UevSS1WAtnd3Rwx0gERuZMKhN7CmPZgi/RUhZ1xrg1JMnKVf2UD3ODibtYingsvVIgCHI3+wxg2
4WZOu+wBa1y0SnGIbCojl2vDYMOjVQ68YyVOCbFkgpmGJNvQ9q/OluO/qBjHVzIhlIGW6HhXTbay
kZjcPfy57HxEKT9g/zrn49SdNbXwKO0N3txQ6Q4NdTprsTwouJ08pFe6Z/c97CJpDyfqq68FZ45U
KE+aMz8HJakPoulOHHXJCoqTzZDOe6DG/XpWlG0aflWcCoMh1siTaOJyVyX1LWEax3wMmSLDioS1
PlI3ZckRt9dqfUsjdasVpJfpcXx00CixV1APauI8mHaou3o0P49298Xvghd4YIyfQr/r2hu78B+K
fqbhO+bBZ4UQS68z0n0bzbMX6PZpls4np8SAJZGYEi9XuFpAXIrva7Gr5Ko4GUZ5Fw/s0GgzqoC+
ZnopiROo58QvoLzNym1nQXsn/3OcWRZin6/LalDhiinDzeQ4zb5e2DFTHb7pycAY8YfJDXWtqd3B
SNveDc3sKS3iDPdEJLIzyxYZEGMBRIj6Z21jqazzu4GkpV0Pxt4jijTZxpES1B6xLWpIJmpbPmkk
3dA8BDJdm2X1MODG2/d92O/ZWSd7aYf51pC5sSHxJTgOamdtKBRep3qG+V7ID9Lp4ltM9+KrGTXd
cQ4j61DC7txp6ZQcusKfNuZg1Ff6KgWVMu2Zc3x8k+RAU/1A/TDPQe/1TREgRobc2oExukHcYayr
eRxp1Yy0zntOTL1tKJtW2lj8IjLS9Dzf9rluLEJqDlZVEAOzagPsAZPiIoH/EBgdFrAy1tdamPof
LNFaO2QqL07WkRCr2c92kHLH2Nje5F2a7+p42pt1T+LD0J9FRlpK0YRkUyXyM1qEaFU5tr6K6Rq7
SmmSHsnecjUk/PhGDh7OOy8ADcBwzQa4YDGQvBEn6DjGmxBt/Z69495GbeQRTt1vmK4IWZHpxKM3
83WaRNs4JHJnUpxLFyvGluMwVRd9jNG6S8luGoPhDcs1K9HAieEMge2INwJpRxIbK5wKJgmHAO97
jiCF0KojaRYUyYM02jUod716yS1M2kY9tgmV1abQv1ZzdzNB1neX84U2R2fB7L4miSe7jWseY5Gg
HJAEo4o0HZAyKAJnVNTSVHGU42DEt5FGLCIo2ZvAsqGby2bLHrvyxpLh34wjrWl1S6G/X6UgSL3S
DKdNh3DWU5xOc6OofZuL8s4q2psJfIFbT/5qDrA7+qQtxJqe493OchfXKl8vpWQD71oNR2ZlU/V3
YZHW6zkpTTYu02HgTSXDB24wBgLmSFPUKzaBL70dv0S2uXeM6nZsixFb4USqZlUdmaIfS7ykG6Mb
1xy3GMliAhraN5R0RaSeZ9FpOH4GSikzC6/R6vu6FJcpVvYYYdZzbyUIkUUOsS2c8494TimdDMPg
bLRUXJk7LxoANb5R364Ta2maOYMX1BwJW0UlOZNcH6oCK4Hh4BAimoX6mr/kbYGbn7w/7pG5rYYq
XFmjPj/QWL61Z9muxlKAzm/UTduYtmvUdWzBrjSVlZXak8shJ74Se/HmCNyEs3YELfYMPG9Tps+t
yLZd63yt+4nerxMhhhczLuNMrqo49wR9LMJ++69lW9OdVJLPWJ/DdWWQQduUCvEwxDKkiwPVnmMZ
AEKmHhCKma1L7H8mVeeWwAwidtApI0Qo0Vx+yDriGhX29SWJZaTLDT0H8564B34TKzkWuMyVKk6s
HKc1gXit7Q6VdSwzcaxV07PiMWMzBqxtQyUnOLBkmaSTCLtihZ6q7qQUc701Gg11NNKpeh+llX/r
MKvR8W5EbWZsj6vQwbk0W+0VyG/WbDKnUaZNrSRD7ekipNxmcU4g0aLSumiDcVdUGr75fjL9krpD
h/nv1NmO8dIkI9b6ky9wfdbdt+bMf3XNfvtWnJ+zt+Z/LT/4C5sL5rmw/T8//rL59uvgrVgq4D/8
Yp23UTvddW/1dHlr6P7+Rf5Zfud/9H/+j7f3n/Kbajx0EoMO1L+PPfr43BDiEeBQ+h599Ocf+4t9
JKw/qJyblmXCfmWvi871G/sIxoPxBxowXhpWg+8r8aqqGcYiPEU3ai64or8q8eYfMOEIs2a404mn
WfCvVOJ/VK4AVUIVRkeIBgELET2EnzpDi6EX01Vn3WU9yCMvj8buDnZIa3HAqprP392Y22997O8x
Qj+2od4/DDWHhGsnDYuvS+fh++52YI4G+JOW070ylU+EY2jXqe3lYxK1NWZVTS2fArISnmUPL+A/
8dGIDVWH5qTFTf3xo6HqCKZNtB6zBOaZA1eU68VcO67tzhJXqIJMXA36dN1rfOC5394LRi/D82++
+Y9twuWb08unyQFqhy4KTZcfP17TsdTKONXvUvpkEZkXEIU9lW1UeYiK5ePGjGTTf/7KvwQ7vH8o
Q8UQSzPd/lkolJc528BSancmXpVrTvd/r2XWDEkbONPjou46GZG+yLlEVzfbkHr6q7VEP6SKxX2o
WCO3pR3E466BK+2v53k2ntGoUNvwTax8x770J7GK5kLBrMfhOUR5w9n0N5qjnzTg7/fOWlpZlrao
j35WAjkYF7vRDrU7gW/vMelSYz+mKDQ3TjOKK1abxZFLF+Sf795P8v5vn0q326JNxQf/jCC0FJXu
j1mLu1j04porMwEGeJK+qvFY3U1iHi+mUYozshcUeNRPou0/f/6vL+YiyKWFD9WacfPzu9JTpUhA
Nog7S7HGC77U8mmS3Xgb9JX4jfpX/NhRfx+dOtkQ9NUXhh4H9B9HJxk4uNnVTtwZhAJd2LAjDgQN
gsrC1/XmlUYQGdOqtbydC/a4tAdeFiW2x9s4CX/HGvu7L66rBrOlsE0gTz9NEho5fCACfJVjS8VL
Yth+Wpy0NkMEBptF/ideEqQMy3vJ38jqflLciDJWI0Xvtbu6waSVw9whAxtz27GzVXTGdWzsdbb0
x6qKGOUyncU56yWJxVMsFBAxnEiPitWPl6Ayx2CdoG05tUkv6YRZ420Y9tXAT415y0wHE9dBhmqX
bv55rPxsE1oGK4JUKHiCpYJzw0+aasB0fudMUtz5fqxC/bXrevc+bsY2K59qaFpe6gzMe7hrTxmh
Y+sgmlN6g5OsdjBaSFyKEqNKt7SR0pqtnNq8OrU6Xv75Ov9mFoTeRHUQwh49ZvWnywRg1PWWb4g7
c7a5Ie+3WeA9oA/li2uFjfY3I3tZQb/TU3GgVGlm4wyjIGuqv+KLsB9psZpMzd1AbtPRbDPzGVfz
8g8Azm6n6uNtrVuEQvuRj2cSIWDIRn2Y5H3EBh+BI3ioV2IbGOlghLYqDqOnSDeYOJcx8X6LGlYN
yxVRKE8YfIvjRNjDSQG/vtfshZKBdeM3alO+wc9fCxATzxkHkkG0C8zLH1/Y2UmkXUVTcFewKBO6
Pc2ATug0fKAnNbW7nBPv4MV2HxNZYJLD6JEv7YcbGQa0glN+tupN9GPwb2uUQbPW3vQkebe70Go6
QUJgMC2+StOfV6o+S7Ltw0F5KBXU8Sv04iAvBhw3podMOmxWqqbyZsTN0K1ZAtgjJ3FaUK4q87su
b8Oj02TxScuc4kzFiz2vU9Rq55bIZD5xUEk+AH9Ov6hJI1Yp+wCigSfOFFxfH75OZjFZhxZU0ipq
Wb8PKLIzfWn2l7eVGhaZN4bS8umbNuqKAoiDj9m2lfKxy9N4WOm+bd/Tig5VF2g1h8Ba6ymgZajZ
aBWCwa49q9WcF3xLZNnTbWsxiQLW0tyKgm+916opUijXCIPCfReW7PT9A44NSn5DLwgyBWRf3ykD
kk03NhcFY9VoCQVNPILlrR1kKVUxSW+BUJZBPgZhx7KbMEbsCTMfZ9BJrityggj8SHXMPqKduTqC
nJ8babBNyB1mG7aATMQ9xWDyJyf+GNFdcGqoGkDmRoBPiKUgRPfkJHbSsTKLUDglzfpOtcuDHqjx
dGPpRXWCBOKITTABEQGjEo3OnqZCCIletpjF4Ba4gRaqWzWK65XUs4XHYNSbms5VURXwz1V1/iTI
GcHu44wrrAYk9ZFw55lRxXEZzfOGILricyYbCGrQ793KKsNXBsr4FnR+3AL8CfKVirMW17/fkroZ
lDSxBWHXDKxM1amE5CPaCozLk+sU7atRqcR8mVFQXhXTIbK8BzWTGIc8J3Piavc+wckMgHQq7FVm
Zw71RtJpbIfjKwYMeDjAUbRBo4uQGNR08CZMUBWzlUPPrvxEBoSlc7lJzJFtqqbM2SjqsvmZzfEC
DZ47TSZUcVRRkejM9orxXDlI2tcoDUvOWWgzHkbYvySjE4t3Jh1V77zeJhDBlRC7txEolgZQm1iU
9nnFz0ASUz7JuuHJWmLmoUYxfnlVJXlkAD1CZz9oePRJz5RNT/yO49rcevNkGc++OVBli1T2qy0l
+VtKMyZBKrN8xD3evDZzaOytzmLiMZiHbCNDfFCHFd1h3lDHw9zOj58qk4vjxAFpBSzfI05FZ5VM
lLKTPNGulWouv6lI5alte+ZnpjPfp6Yus4AWVst/QTjAd+ojNj6aSiY5HTp6aRsHyNBzjb0MWSaR
EQ2AIRGfwfUzxUjsk6egyuRJ2sV40UyLRT1SmFHf50j2cM7JN1lEaafWOx8L3OuiS+k8WRvi2jQd
//p+tVnXURgDiTXeUodjA9KZ0XRbve9FCMcw6g95luAQC3px7maeSG+wM5yoCF57MdMU1OLp0hHD
+ahjPbnGvsby3I7lsJqW3eOkce8FCHn64Ly/CzW0b17hMo2XePk3whWJ8Qxidp9q0pvP2JDkGoli
81qmrLaVDKqnmIxs3cMHOl3eNwpgQ/PpMMap9ayN7O/jJuXRVlzMqDnxq0Ftk3uB03JfVIp6VkNe
aavw1XMDgqw4MYx4dtpytXlRsfBQB901PlekxsiQvKKAJmSKpHwi7pTVfAKUVa99TEfPVjMjyQdW
gPmlamquvOfPwEophmk8VUqdU5FYNjjdslVJ5rh9/Xb40ZetD1lZcbZKzQl1iqEkJH7bpdUZNwNS
kxP+VXrgNoTJLcsOF1iiN5pdB0RQvKbk4b+kCoQ+QkWXV0j4JglLPfQrtkGsPCQqDnckCWABkQ3P
qPQdNnf8UgYLtAAPM3NbsRxVkjADlzIJNgbkjO0tnvQ5b3R7z9cpjnqvWBdc9tPkKmHK1fYd2Idh
YMVtl+Fp5qk4qwEkFDcxFo5u3LNdNcBNdDflECjhLgt9zoCC2A2YHgvue+3w10nzTQZwayTcs1Y4
8nGEtH2NE6dK122lRlvcooyRNEzN5zAbuKdjSe7jt0kgSfXxMkVE2XsUQuWJdpq+J2ubF85aPj4b
WscjKJHtWCvKp1gUxRGncL1ju09wrq/zVCMNh1XKQs59GHhCMo/8R7w/4+0I0uq5dgAlJSqtl7UW
zYq1QtcgT3WNjhPHDyPRQE7cHEl9WsYGe/S1qFMmH5Keg+ZWjr427J1ieUBoDJiaSC+tdlkt5GPU
ziPxTxxHGwRA2HDoaXbsgTTIA/eTGpvP9BzEVVMczgAy5hhijI64DjogGfwZk+hd5nngwFMkyycL
q2blVWLAD7N8Q1Yi9siNxQxU08/avh9450Epn7DJ8ooGHFEjpm5YUBxpr13Ff0SdzWNpl13aDFKA
kMhldL4vm4gEGFElDiZk0CHfHcG2POWaA/+807JV3XWcZJa7hpJslCsyTFNSyZbLCS2+RYIb7bns
Wt7XPAzkKU1yXqt50v2Vrc/6pmtS4bhmEzAdRQkvl2Y4zI5hU5u6GzLk6SMm/niB+2bp64HMyt0U
mWm2JtgiNS9kxua1lw+gLjHequazQXcswrLhy0cMOxxbSW7YJ1WhFGtwwEN6yHqLP512GIXvBeAQ
hoifcKPnZXGBDr3MfSNRgdsiEAvSDbnGciQ3yGrxwowx8X4Dvs1Fy8G9jzXmhWVirQObFed97PpE
uwUuMicoi3Y0vdQsQ3fv45PqqL+NKQTQiQCKdQPHkCECxYYBZSb9AVMl7stvAyIbMudrCXewp2PZ
1zuFxLl1OpXmc2BRS3kfFYgseCkSDdC8ZeS8yFUuzkCjuAlJo0SFR44pSqTWJLjUm+YE2FqlUYSA
8RMRYb58IWXIGH1RbaZebdBv3E5shOoVZ09xFgZfgSEnribAzWElUhAbpGBXrDC2pusbEHPjbRcX
zPZ6JD6YtjbfcVJnUKuU5DqvHXhV3mdAI2mTDI8IcHqvJYWM5buNuUu6PfDaLAsQOvaAiCSv7Fsm
hSIg0mhTKY5kuuqWq427ltdMryY+Nyin8QKKtV6wkthW5Tix8TPfTXMTpkHIPQYpsLFRY1yv2QvN
971wIjKruz4PP9AEVIt9zjR6rlVM1Rwa6dGx8tN/XKmCAIJra3ZsQkjJlTTpcbvk5bh8X1sOtyhA
7fvOGbMPmm5+CRWfareMm50JqdC1a96dIQnir4FOqDdRTYR7WhypvZ4mG4OL5TGOSlakKaI331Ly
JAQsnqzHJJ64zxHuSrcwh3ncKljLNips0d4lOhc2Xz9m+6gs4xud7A9Bi9fM9pzsx10uynzy0rLM
b/xCL77KMWW/YBGce4twmRFWN1rrrMexadVDtUz+hxj9JljcMGRP1RkFJ5g0T/cg06jCUGXraGAT
HnkPaI3HU2cl/6wI0CWI2ZzHWyqAGAX1gQmnXib/qmePg5tjvFBAHy8JGWQIlAi16chVPL4flJOU
WXaAnrp86mLsUWsuDz4RxSatYH9g+ANXOr4vJkRyMGNBB0zeCvaYrC6yJMN8WcMJPfEffUIrA/Ka
lslODfISLyWh5m6NXeVaAJrxj9TT6p0dFvIUycDYD6UU52A0JXy+tnnV5slZkexn7DmD8Vxh+7J+
1jGLW5cFzFazFWnXnk/23udNGM9MjsBK9PVU5Uujctlvlr50TlntRMTSI/+4DqOB8TIdBxeiMVu1
ileI5Cs2qb6SHJTC3FjBMjOjdWEF4mwX7jRCod+M3lKbo1l2vHE0e2jtJJU8Kd92GLQcOoWVOUvg
zO3R6Kj2ngPb2O4azjeu03X1Fmh8h5NY0xzOKq35rNL2uILip2Rngqv1qPNwSwh6Y9mg2cxJIrNY
WKx+sq4hFWsaOba+L82R92EOlungfctsqtlXdHRIJ8ECqZsgyUiasaZW2/DJ4TUkqOVhDK35FBpT
9FB2QbLCQyOZnTntzBsWxM6m1QKgCUhbqdzilSto4c4yd9Z6rY87LTCVLzjRzVe0gfNbyq7ya4E5
l+32kKIZtybtKMqla8+mbJtSXPmE292qV53vE+heVaCz1lUxVmhdx+gMCBcAUGxFH7OyDe7BxPWj
12Upvq7GVLeTQ2a81EsfMZidfCmqiZ9k5jh82SnnMridAdmh81GDQXh2q9b0GGVvPb1XZ/6rezc3
0Rcoo8XX9sduzXsH5t9aOf+NOjymKSn+/vsNHu85jb4SZhb94Lf49qf+X3/H+IOyDiUtS4PFQj3u
h/4O2SfqkoPrAHNYmkl/2S20P1TBcRSsiZCoepa6659NHl37AxE0QFqHhoUO/eJfavL8VOA1VcrX
rIo4PmDEkIdsLGWy78wWLQfzkpLGeM6Z59b9AC3bLXQUkeiXhp4Sszkd4rHHtayqSfvUFkb/kBgN
0qNG5tXH7+7e3/RCxI8F/ferAW2xxLRQCASgu5Sjv7saxBMgesMO39GyKQiSmTm3swuk0WNP2xjX
nNE92X3JXqHOnGUXGdcshWijbYNsRTt/lW2rfuBnhMh+01Q8AFRxxHayTP8NgrsYf1NffS8C/5st
89sV0zZCywAnQ/0FxmEsTi3KRe2Z2NUgWFkYTR76JS5q09r/l70zW44bObf1q5wXgAPzcFuomcWZ
FEXeZFAihRlIIAEkgKc/H9R9tqX22e7wvR2xHd4hUQVWoRL/sNa3WFrDZ2EGs80CEdIR4/zazIXp
HCp6RmvbjYwy0kkpnovILbaqzxqC0Kq1aA06ryCPEVjFHbb4c6Ui5mnr+uyLStsrgmZxVIB+9K8z
pGXV32wY/vVjgHRiMpmBYgQB/6+T72A2EsrvUt3UPVVpk6yre+CB3BqyZtEAPjF6lMIqv/77j//3
kaxnQk0CoBXgL+Je5L/Wy/rl0/fMKXGlSuqbn9MtYjQH2rqOYFKRfvn3r/T7lPSPVyLxet1r+Gwd
w7/cZ7Imhg07Q3MTssV/53lPyyr6cEbqgWXEbEl4jB1zxu+ZA56t/u6m+d3Mur78atdmowBxwud0
+MvLB4GTMfGqspugLbz3Ci7ze1Gu10C2q9r5HTKE2eSjP+iy1Ywciyb47OmKT8RcupcJdCLIPqzO
BZPcunp2OkqdbRrO86c0UDaaxlIRphoR/HUk8WL5c5X/v64s/xLr8PP6sQ3acA0jhsyBu27Ifvmg
TMS5tecJ49pCHv4OWVvRzhtFX7sbHMl1ctZQePFYITuflpbEwwZLSGxbY/CjD6gk4jlNcAZC/fzM
OoRxI/y/4G888aS9cBW/fjVZKGAGJTlk5QTw7Vx9Zr9cpU+RYxJ66VznLuFoUbjtKfMPawh0tO9H
GLXd1Jr3I/bhATg/KqjOqg9A/uShdKVNmHNbPcgSjieeTJ28aARop1mBRpFeK595UoOooSgEa5nn
GXnuTq43Ilf1jZaGum2NhVo8sSJkcouglbHHtDoy4yof7Dy5S+bamTblELQ3eGieeptYk60/2ryR
2WxzNrjDAjhah/kFQl74KszBPads7C9LMo1RrM3UrYhhnbOTAee42ugZrpMF1Hu75NN3yC7944Cm
mczCdYgvVDucXGEzy0stTbx1YFjM6NJCfGND0q0LtNZ4G5iVbqVU9gkkPoaXNio/kMoyuJdOVTyS
3jEFm7F1k3MnuiGeeR8O7CGi21ZXEwz3rt1b1mSNu9ILrCRGuR628Wjjta2UQwWEdpLRSmIyM8QE
wKPG1jFJryuGJyi/TpWZXtlwOB89p/cOQ5Qb9l751fIe+k23UybDpP2ItHBvTJP5ThqG/qEYp3sg
FXr2BnVij8l+6vOGL4fWuzkZh3DfNSJFnOVUx5q/ymzf7Rre6GrEfKTynO5SaCo+pnmECfSliKFs
1dWh84sd4rrZvF9n+NtMdSabDO6kfu/0GhnY5ATTxS+WpRT3g26hhDLdgAXffaQite3lVWljCqp0
E3Uc5c13G7J473SboR8Gad5gQamK6Rxl7XIYiQ8Xp4o4ZokorGwezYDhRU6VD0eZz0AwnyUJh48L
KQBIXcHzsC8L3e78QidmDIXTErcACvygORZzoNPtPJWrDFj1DneUFo2lkO/xLNz7OLTE7chXxwcy
GcqQG84pFA6XMuuQSbc8vBDIjZkfY7ixIoSywkTuC1aBLhhTkBYoVRHXY8OhKth79dqThYvHiVnb
DNRYcaxTn1HNDJVUZjCNapIs/GEMY5CZW7Ox+0PmhkN4g6MnEefaCXpAt3ENdnKZj4qJHn4/CUWC
TE81oklgLl5n+7n0q/loKlXJ2ANRnsXB5M3loSPRGxyy79ovICUWiASOT9fO/5nGbZnjKeItr+uX
vKqi6uR0UV/uCtIiH5Z1xLPP1/bxKtWpCuoNUoK0P4hulPUjD2PnnCcEW0Il5Ap2TV8myy60piVa
2bRSX1fhzK1t8FXptsKCFdsh8Cm3iXCSYRvUDMM3WaCoT+old2gVCgfFfsgFVFuchWl7smD3H5Ms
KPzYLoqWrK8mQyA4iMKD+NTJiPBznbsxjH067Io227gy2evsLSkSj8uNcBpYMwndpzQjSWtXsFLS
ZDoj/F6NBTW3T+KgVtSZ8RNDaEDLm0lUxW1Dys2NtdQZbjJsZ4bzBNjaHm58GSFgrQkavvaGmkdS
ooKCH4iYXzt7kuitmrFcWadn9iLltFfaW7IrixiMJze3vXdvEut0yFonHqBJ16WIv9CCVwP0020J
w1bFDOygl2bta6lXuUCe5OOj8nz9TXapcxwDzfgqLDyayjpEZrBHkU+ni2KNnekkHfeeftF6+qPt
1D5szbhnXTjtRrvKs2M32Qwy6yAhNS0zaNVrs11vzjxft1HYoBTjUpeZkNky89jgmOXCGjST1hVP
MKZCISPUXcUp2W0RSE3NqVesjFa9aFE82GEdoTJxoZFds3dci891lOiB6J52ja546aZZWP2AqemX
g1kE6y+/XrrmfOK61gGO66HpvR9aYns3a9YF44Vi5KsjS1Cx93UX8JVnTMnUjD/jTAVIk962QJBW
mq1MmQOlsP2G68rAtbfJzKGd9hNkRjp9vFfrocGXKeY34gCZImutk0HafBFYu8/hSOo7wCT6dXT5
jI01OBVmGCiDH5x+oqlPKHPzq0aS7P0Y8rQ4KGTeNz/XGITt+e2aJ57Z5yZMouFKpE0ybucuaDUF
7uwcpM3bGptBO38vysK7mwZlNsfWnMfiRftVoo6VMKofZFmvZwjIQaSvGPycXQY7S+2lX0Uvhimq
faVl0m4Cl2Nu7nT6kDExuIqqIve2nt3ZhOyWqOk2wCWjLwx0xmRX2jVfkwXsb3Ry68ZqP+mjWbOE
FrfUTq8n9i73DN7RaVzGHQ8Z3V5Z3WADVI4QmvOkdcZ1HNbmb3TR0ZMxU6af0aR21kev6hl3ucVW
8pRpm39qqqwURYgmW/Ik+VgQ/RaRD/JiHHt8l0H5mI9gV8NAHeHejN5x0T4fTgG5dTlI1jjNde1P
7sXoTbfZMV+qxqtk1hIfqKeq9IlKRH2YDPklq2vMUqvPQSvgGmPY8hSY28cyaa3sq9UsTsiYmwps
fpZ4qCP+McViIw2MIjkbQupvaWIaY4w/3i9OIFqs+0kZYjl0Qwv2KlsGblKQgrlzhxZ18W4qX5ZM
yCTSnmvXShGxz1Q3ascqkk9NhzXi9G4JKs4OpQAeTQ55KmNph91hCVvufgziSbCdBUboWEiF7YkN
kfWUw6UFLdxlbLsxIqm7GtMzB6wtI5zXSAT0ZhpeGSh7hr3xS6t8QKDGfFODxXOvXbEmlbVCMV+d
E+7oHQQcPk0aB1ZXmdOzGQs6mTp3NiRB3D9TE/F7TZORXBedwbwOLB2nCtUYxoeyFFx/BzN7r5D1
YmOdTPM0M+Jm6ev7ASoUkQZ/4P3+O0n5G63sqkr5pUX7F3AFCaHf3qv3X3Wyf/zIn2OU0P0HIiwk
rb5lhb9TK8LwH25gUejTVKFl/Dkr+XOM4nj/MM0AoR3qNTotjDb/HKOY/7DpvyKWzEhvaTf/ozHK
qqr5pdWgu4CfuF6FacM1dv4qk8stabvKcY1jBGgOj0Y+L8eBNMinX96T/8985C8N8s+XwWwXoMyF
tcFo9PeOZrFUN3NyGUdyhVlUNRWu1sEMbys9gmb696/1uyILOIi38kUdZkLIiXzEY7+/Fp9FriKc
FsfZwv7CAHO8JjLSObsLHDtO6b/FTaF1/Zd3kd4fHA1atdWfZP6lLQZN7rUWzIdjRm4LD1YWCJem
g/G/gd3UeAx4NJsNQo/tvTkk42rVK/P5wJbHrg9A9obYG0dXr04m5KnrYJzoKEZFc9SZ32oChy9t
pKJDK5LooBc2jVCCbFKVYEnMnVXdlwUM9xLv7jMKvfocjR2JQBwSN2Lusxs3ySGmOUmdkrtmstVI
1LwjCq26tw13+YzY93xJIeB9CWRybeJU3+mgpAKTpXlcbKe4dgHnhTF2weHeVkP1Y3GW5hbyfP5s
I63Z1FR2e69N8SlkFSasptZHsxGk/C0EKoSj2Ww6cqZ2VjpJXHuOukIV1Nx0MtRoKwrn3SwT4whm
pN3iYQdNgGENbsQUCR9Vsd18V2xnL/6yBic1SzpsqH+o/rvQ3Zt0va9ZYUS6AKHXBTy1glkD8n2N
AEzP6pLWMt8HwAXrWAvuc0wqjYnFwqnqb+S4sq8ekvBlNdI8RIkZpbSnKvrIQ4Uhx4o6SuvKnsm+
NfKMlQXLLsQmkAO+FXh9vDir3fLWLEfESb6bcIYPeriaYVZ9AWkHBUNk3da2S+69nDyvjZvl3m3m
WA/phJNXrNupFLvsThFA8VoFDSyJyez34cjwEpuYX310VZUe0jr9Pne53CYkyV8lGLokQRpktuwU
b07Ksv+6Rej+wlDBuHcojC/mQi4fLh+rAFw1msa2ILDI3BiN8ej6mXfCrwTcWtckZcxAvsw8GT7Y
Y/ffCmvOy90CnqDeGX0WnXkLFIxm/3vbl7HGgn2D4oEaMSg/WGHrDcEDZLj0E2jl5BnTLYpiIcuD
IUO8J0Y1xQrPJb5e14wjkfmILvqr3Ohch41tQnq3GebvBIUTwWYEb0RwMA1iEbGb8Bs/CF3aF5+q
15sot/FfBy63Nt+eybPHa/ZJuLOt8XOqMDp6wA+uC7tevvVTQyxxIL1vciqKW3oJ0sGXvn9oPYgd
ADwe2jbKdoO3fDUGbLD2kto79HnqxmDCs9ORrx/rOhpiJiDjfq7c+1pXL4EjGvilRQhUB5zKSKZD
7WeYNgXzGNpytNs5KoFwdVctKoetkVSFt6NsmgsMmC17Gzbi83QCYEpUV5wmrWluhGEk5EsojeiO
untQmn2V0bTbYQZw/QTMI0z6EkHuFI76KZiJlYgsFSRbb04xAhmC9NqNR/vMfjfEcafHBUrcZLhJ
yNaosL0TwlhkhFkJlHWvcqpWd5MQ/cJ6SS/Jw1h4/E1HYlm+8dtuSDdN1dX6LvENEvo20m9VehUJ
JGMop4T2Xm1Jil2+MWuB/YhKPrK/5IM2vH07Mcf6CLB4YjzqYaOci1kmQ/cImbiu2gPOnOLV8GTx
GI1oYDpzpf41VeAdR7MvvwQCWAmRbDYeSz34ztmbRky7ehlhGXogPQ4ePe9Z26K9WNPkHZk6gWub
ihlLcLVESDgo5zG2oTliJiJ88UhQlf7u2zXza7bycu8WqyapnHjdgXH99qfonnVXfc4gs+76algw
tbUCxpwRskdtXZdWJBgDa2/5ihyVLqt3CDL6uFbm6iCfsUobAtDj1PG/WoYvj4syRb7xamOQW/AH
1f3kuPLT9RHXciEZHB3bRTczR9WyHbD/AX8nf+9E3xbdQtvx38kw5vqccrQYfAUVOkwUkHEBuw+b
vC/5M8/oqx+Uq+UXx+ynu7LI/QVsSdU8JlVKwa3YxlgcHkTM8L0ttz+frf+tAv+mCmRSttK8/veF
2uOKFPs/8XvXlFn9WzX454/+WQ4GIU4nywyo3ZBvY8L4n6Va6JD9TkHnU475f/zJP4tB2/QA1CLy
YBrk/YIwY6fGuglBOE4SC8CZ+x8FxkPs/mshQzCuh/2Pf9MHP/ZXNfuQ2UXNYr45Ttz3GpZT4TDo
rLOIhxDgSL+2afbrJA/vIxqYcUMYdHajfWAVY5ky4uucgV5JZM7LT4Rhw/fvcVS+eAN6SPFFzSCP
gV68o+zW3p1+Dj46x8sWqhPbaoK70LL2xpSjMqWadC4hwrubwmrQwRLE7JyHpS3ZQkdZghMYYJYF
o8dPp+2y4m5VtWq7SB1y94Wh3FsUm9NdkQoXxMQ0GqxHDIcB8Azdio+APEDDYW52GidY1COq7Gu0
hoLARFs4p4Gx0VkjoTtFPKxr/Pzt+GpWXBTcTtF/8iqIwzq3jqxYDIj4NqFcv7uBX867aNXITaIG
awnLB9BZZmjwrVipgp2zsOjP+MCPHrLHO/JyafGtJRMfi+8BbC8srV4kj0P+Xa7sxZWeeqm1WTxE
BQWs4AC71YOon6QKm9teYYe8mtop8bZIZUy8yCk8801ZlZaITavlFF3Iir+nPabo8yVvZG4J2Dgm
ebXTxs2nAGDBIt+sJAzv8KXoZjMtHShsaDYAQSPQ9PsgrNQGg8MJXaC8xUYc3ZFnmqUXPJneUfH+
QTtHRQEmpT0saaovyMLt/cSCr4ICVjePltWG9/CysxvsNUjtkAccKyuBDyE660kAYD6hZHbORonJ
YGJzelt07Wg8Lm4173zC586u0hqdTDEw06a2U0fKC3hHg+WQFp213/RSta/d0Ngv0pxdlMlL65Eq
k6CDJVAm3HU8lZjX44O4nxjSbubZjR5tTJwc0gsuF4LhIDl4o/NmCzabG+48zyZA1dDv0CnCGDF/
dJHSCZI9w/XkjCaxzo6I//vlNAxEECE8GQy0lgY+BcYs5PeaUwhWRDlk9J0YW3nInbUcHgKG08Ul
daboToYg+zdW5/vPtTW716kyTE1GU+liQybMrVmw2pJ/5BwS0v8iQR2ar0ptgzeiO85odsLXdmT3
avSRbkFh+Y7g8zH0uEGLhB5oRwBIuE8QxdkDSmSqpHPvy8E8lS1GgBdbqgh2Gf9ZWXS2+TUQiYET
oFPMdcU1+rHxKht79ZK21Q0Gk+QCmiKLvjOMykd7YztV4xpnlO4BKDq7NJ9hy2f7bJmJWV36Bc7I
XOxNn/+3h7R7apdEo8m0Id9EaXOt8rTdKdk/INJLKVKkTYGYIypgYJTqLz4ZN/6Rr7cBHscRh6br
FtYQHnmJMcYYuc1yu2VePrFX6W2VfHg113CcTQyfm3Gwh+3cT9OVAe/v1AwmSJyofmgWvEy5Eqd8
tFQchc101kgRd8GUlTu3h/aCxOWgDdf48BZOmlJ0ccvACVloTtaebW1m2Qc3ap4e+0UlW5hoh7DP
vS9W10GmGoZhs9pjbnVoPtCk2puxW/jY2IJvExemzljiXQ6JxtuLWsWKzuzKrKX6zOfgxlxs8dp2
hT5iVC0fa7Tst/lIwu5cwI1wSzXesbd09kgsy40G23xw/eUmawnEhhLTky6nyv1sgdKaDH7KKqg9
s65r5LYIl1fkgN7KArldZHfd60Kgck7HuHCajqK97vY5BsHrrhP61leQDFABfYs4bQ+YycNdJmax
b0BI0nYCWl0pBselabK4HEfjTOyydYVVG7lskLw16H23CfnBSDHIGLajAXd633RsIltaQyw3zzkk
cm4MbRySbvqBLR3ldQpYuO9+attt8QYqidHAJFYXQO5WLCNZTZ8Geubi6FSud1W3oIojXK/ZRiar
rXPARxGKNVzDMIL7QVI1Zoj7oUJggeg9FxLy6C8BdAZI79DGlizfQabtHyLVii8RQ+2dw2B7RwWV
3kAPab+B9aL3W+BFfZVsjvbWMILUy+xwj68mOjQLtgaphfkSdYmxYzVLqwPHEhmAjeK8RbFXOVV4
7/AH10QAGLeQoL8EOAfM2IraYQ9c0ceTIixgmYzkLcrePLlERRVGm6T2WiTVGaTPwnYowFs/W7au
ruaN17sN20nLuXGEoM+q0qkDe8HsANJCeAhkgACuS8ot4b7DpjUG40svTfXCHVeDHRy0vDKd7oGc
5+Yea5B54+RFvQ173ml8fLnv6r052QQ7M0A92jZRtKNyDTCXQf7pKLf6JLGcRVXqsEAjjVxDJnH9
+VwHPLFjUpy9LVnD1jNRzOMD8XvhxxQOyU5GbXhphf1mRMMPotySr77tr3V0bcbK9Z7RyRvXfKeK
mJnDSL4z59wyt+I56VyWlvmb8AcQU613WBpQSAuZe+yX5q/zOEfbvmzsbRB0721VEhHpmGjtp2LX
Wbb8TETAXJd92dYOnfw42iQ9gU2a3d3iC+uuVH63owcr7muLeDHGs5dq6YZd1dsmxJdkzEjESzst
6dOr5SaZewjMlfoY8vSJjROlFPVFtjhEDTtjeQywT249prXthplNfy48LCupA/amdwEMoZkmoJVm
4J3F2ZNh+yQ96NZ8S20InU0WBp+d1T0Mo/VDVIzgWRLGkRG8Iv03t3SwiMwLMzhHs1guks36JnDa
1yZZALFGw1mj3+bslHKH4rnYhoyayKGY2R6O8uTNTJBz33rO9FxA1UMrW2c+3U3HaMnOV6ihmR+6
sZTnpp8e3YWlBgiJelOOXjyQL/7RU3/GvTM0jyKcRjBosPI3onLmLduKcedBC9nMNSvZaWiqTWeE
30Vif7XaRLyarefcMq8r4yr07lur577yvld2BTl0GdRO0rtcyRpv0tDan0GlCcKyPlRYANkg/k3G
Vq30MZS0V0A03V3WQkUbQz89ULEED+RAJ9u01PnepHq8tetA3HWiOXd86LBIDlkKT3AGXQrhjFvU
CpPtnE424vncuiGF83kqpP8gyCI8SJ0hqwjg0z4M6YCORkEvH31+O8Z5Lo/0i9Eqf8ty8Au5pYe1
2AQ0ctsEfcJKJbqyZQNpJzm2dlVuUsO8FVrdYkzFXtGruFNs72X1RuhizaBgetJquJNWf0v7eE21
hn/VX1AX94LNBY46asBh9eXyNffCElqL52QeSy+sqJc6x9vhV20NXrXDYhh4iuyfarmzu7r4w5/5
38bvbxo/i9n4v53/nz7e0+a36f8fP/E/KkqLDg1RAhsAcub8VSr5/ygZ1kqtZpiMzsTHpv1PDWXE
8N+EWsRUFa6G/4uG0rX+weA/8pnWI9ZEt+f8J6AMtJe/93s0jvhiuSxkfXS4LIh/n5UXlmgHj3HJ
jZdywCeYFdurOphne4f4cCZOgKlUVTj1eTIjv3xcMulF32B4fKZUpo9uUDhebDXOE2Kx6aXAAH2F
/R0QLws1NsGy9kMoMgsBK7Ray9w/GKXNajRNtG6fzboVsKDGrHRIsYkydRhH0nRvAjsFhUcBFO4z
ldYnQO/wyPKhjavZgm1TlS4ynNDboxywGQFGw33BWAZOrKnFpXSkvKgBrcbsj+3ZJhf+g7X/m1v1
4YcbKZPdfRMQM57Jt64qTEhRlX8CXwT3Krf4fcN0xhtmd+kVVex0NGXj7vmgjBswlQISYTDuU6rP
TsRdxMOhiwOk5ECjPFX2Aw2xzm8BrNov6Ccv7uDIrZVNxNVzAj3MikOlh/62hfj6wsAnep68ab6d
6mldP0cvWEX93WgSK+yM1b2bG+3RHTr7hjFwd4JYS0eXZ9mlGht98vw0uyZo/p3saw4sCbbTk35x
1YLE4lA0Rqg4gTjNwnP2RW2VrJQzoEx5aH065I22iNe75hjZ2ecw2N0u0tn01bNCEg4wVANcQmAT
8zAN32x7KHZekIORDZuXKqteYA9l18wDkHmlenwVveHtHAdUHwZf5HsSktYm0PW4tqGjB9cti6rH
YJlcPOlmKk/rHfncMhfYhxCWVhhtWRyxQbS4icge5+rHYItRdXQO5uj4M56oiTmgX1jJg1tYxd08
q4VzNTXjdHFbWikbsUxmTh6v4uA+Qvl3IKGCghxxWvaoqWcvXiXnSzr7zjWJB/meHAV9p7u229dK
Td97YuVJ1jYd6HyFIX+Aw84H2jXXOlRBri8U8dlx8mp16QWQ4M3k6+Qjxe+9GkGI67DwlmzmQQZI
6GltENUFJsKJGcoXqMdy09U2pMvWHynsQjV8gYs1aEzfs70HXt7OMSqIbGsnKblhqQ3R1qjgpgHz
jq7ooeFq9ZKEnHhsm25PCvgFXY2+BPTzZwWBnRIJOSUlrZ3+aIalwfZXRscgK/wLC+kPf/HMDZFV
OUU0LdUGdxvizJUlFjvs//dBbkYv2ThTOHXBlRR1dodeCwBk4pnfRt8qSQKz/O8FfdB5mSqA4/4I
bll3rCk6q9dfEWw6d0YhAqz0IcnxKJ6TuC70fNXQSfVxGPIsxgin5RYNRbqbB3u5CzzEA0vLZsb3
pxXI5tgnZRfdQ2l63gEv6vDFS73mnlIxpbMSBc/hKAHLLeHWelUUAjaN+JXQaOJBAjRF/EOg283C
RISBypijmBQA44lJfR6ZkKDBbq196hHQl0akCXW9K67TsO7ufL+FDxF2T2yS/Af65mNXOwtTFlPD
iAvO3sDXepMDeD5loqIM0X6DXdk2dpa2FEB5Gc6PhSrldaVG+8m2kWFkzF62UMeQgesOe+KcpeJU
m1HwOOWtHUf0Z84kzWuWFzuzbvQ93WF3mQF9xRye2GWHtZnw6hQPP+jo0Wwj9j/aPC2t9YFa0r+R
blufkKbap0oN/iazgFZOhGYxvxbJga4CQ30mn4xAzujwbKd/XKJ0/qxMiZXeCGYI8iw3grldxQQW
pQXdasoKD9B6MEx017DDN6a99KBB8Z6w96HSkXUS+yyors2JVJcG7+0pAie+FUUE3bYx0+MsdRkb
qPh2ndvPKxbf8195CC5HwhiMTytvjc2kU+znvjv8yIUB4J05xoNqfSuWADP7pjXfk6VKdi1suy3I
xZElIrieWIo2fbWXpL90VfmgmmaAu+rXsdN18srGLoepxAPePoXLnWll0a1iS0JG3CCWnZsAOq1c
CizbgVmIBnbcDkHqfqJnHVl4Tt8hnNINc2Zi2yl0Gne+Z1xSw203jfT0i5zA3bqWXB58YCPb3mn8
1yFM+W44vtwuVGcnAnOm6zodDA6sBFKdl7lvRTnWKGlaAH6CDc1iNta7rhJ3O/XLM/suEdt6to/e
6JMqYwKoeAQVOW2luYSnKiofFtM6UT0QttARigGLhVTsTQ3cZxtkIwiQInkxJq+K84ER3ezX6V1e
KiKojJZRi5n47Tly2uCc4PQEk1uI6Mi5acR40y4EIDgPyzLcDcSKbdrSLMliZq3kce895bNdnQVt
J18JDHmRVbOBTdJTFBoPBQsMpHldEwIqFpS9dRIes8mnoQ0RKSpnqBjQiEteyOLQwN84CROodr3A
adSyck98odI9mUfZIemHfGMzXN2BSa0uiddxfGuh39PMJLYCGc/VMqrguxWU5bcO1t2Np7p75VTe
4xK6z0z61E0RsRXSGht11xvLIRyCYdd6wfiMFmk4e361wjuZwOWM7toiaw4jS7kjQV8BRDAjUefM
FgMReon7gIa/uWNwSO/Ek2tEN3tvJdJ+NXStLxFPZZYzlhhfrCxjY72M3qWSWX62M2+P9wT8lY2H
w3e/TARrsCiuyl1Ww3wMkrF8isJErpC/9laGvRUzNMVw2IrPsEg4AoH/H0IVyQ2CzvKoCM3E6OXq
K4mb4usYgSYNFHNyuZTt1vW95YfXlk9pVQOFhSP/yKrZ2/cE7ALOY4fm5871yKlKX2W9CZp3EBxu
epvL5lJqY76e/OkyC8t9LtuiPrcETO5cmNsHPBnRPpsK8dYN80TgQta9TUbtb1DMRbtmtMdToHPs
b7560xbnSmRCGk8YNxYuWe5Yfd+NwZu33ewgRwvz5RxF8yYokvJq6q/ww7j4MZpqvHHLJoGVDIY2
NYPyOTf8+pGiqmCqE64rP0sEm0wXYX7bNL0FFDuRNyXU6cp3JOBHs7vWDtPpevKMQ8p4aG+mdnIJ
VtduZ+fDMRE5q1Gyqvy71pPTiVAKa88YAoVUnnuxdvWbgpMUNwFQ1QPr5eVW6iCPC/BYZ9CF9d4L
9fQ+hCKEA9ZCUhSF8kEcolwjhB6x1dZrluk7+cDyzZ/H2KTMfa+SSGy5EIL3qnafV3WEYwCfG+p7
E2JFXhjHZOkQzWKfYKJluUV9LSe7iFlm+ziuqzaNWd5+iL6zt269gLevfCL7vMjE51nkt9S9cZ+Z
5V7b/rI3heQJqgVKP84BspepNtnCmEcY7OYPJr8e8BDA70NPvnBDJO0OgUbHCGJAlF4W916wFM5G
mfN0JYQy47a285PJR/2G7Do52pMQuwDGO4yIWRXnTg2KkApDbVuN1RsOhwi+AqLpIgZjgbfJFvM+
kDyQkPQn+Y2le+v7xNzsFlIsB8Jol7EjCpvB51LW1mM4iSEXW0HwSvM9GzCLu5vqDwzKlBbM8sRP
QEo/hVHzpOeRdw3XEbO9eRP9hKrkHcgRECulBW8FUgPyyigrEO+tUBajX/ksJJRNn9gAgLZEXCE1
gveVn2ne8AmJ/WwzFmGuyfTMWgEw5oqCGRApXreSv90ov3l1+OY5xdztqc1Js4FpsCWi2j5kgSfB
y8ip/uiEaV0TBhhC9Cbcj9CpZrgJBv+JTYgk9sXzP9xSKjQOwSKvhBfpnbdE3UNXtQ4Dmao7G5Ws
7k2dAhR1mnnN79HDEYIwONmUZB2qPnvbuJQwtlbVJkmy4uh3pbsLSs9mfKzcc7cCmzLkYjumBNPW
8+dqzRrm9cxCNs9TNrovylrD/VQmq2CjLHSKrUnWIXES+YNGWRJnZT+/Qr6/Zb/H28pSenpkNZ5s
xzzJxApINoHBJmRL9Eqx6lsx3opIhWEjEhnehjyFmclM+DVyZVEjK1lX56nK86ckLHHgUXrSM6nx
Zq6X5LHyFoXUhTdbVGl+MKKe7suzq/TGECOo/6aexp2P4+A056p9ZGUFaCNr+KvDEnmnQnX1A7z2
Dru21X7p0u7/sncm3XEbWZv+K3163fBBAIFp0ZucM0kmB1EUpQ0OJZqYgcA8/Pp+ImnXJ7OqrK59
Laxjy0xmJhAAbtz7vs8rnoXy6+eyip5CMuiuJUlfOEXIYjrYltKQdHimq34wr3DNqk8kIrblJgxV
6d30U4zMI65fvAVKyUoxDyIXMzbxB4wmj/1kiVBnmXno3jJGy7+kJi0j+Efh3rcC/CIzWGSo20P3
OYP4/jow1KG5TgRMW0Rqwycqd2mTchGSWsLc0oVFjiQKhHpXJzUQ9dgZvy9UfVT8Bk2cpppmKDBa
2lkGefLQRKTnmPXSgIKCBLFtmRptLZCzxxEK0DFelvTaiYfkWNBhO+fMZlbe5LKYTON77lfL5ziS
obNyhcuXs2duGqaTzV8ybhUWK3+E+Z16y60xV8sm71W476whf8Dm42/shXXVgGRYCVKmTqGFwVlR
+a6TJKgOZRqKdcq2rGL/qQtZ4TTXjk1xnZTMW7iDMVejD46Zh1SOon6uutEvbkWWtjZ0BZfNWC14
CjB9RclKk9FtsbrTElledVt4vBOBkR5coFj8wsGYv3TlpKbHZTRSnq9Gx4a3u+tNCCoWuQWeRVhL
YDfTeMUhaZh7VVFNcIXdiqrPVv+nAHAWQyqYzjiR9qHh1SAriukXDj3x0b3FON408ct6VGV0dxyt
T/zJvaXqaQR9JcZzZLQOgy5iGIWFLxKegMGIPIy+WYWtWRYnRhw7AyCVEwvmdOGN6heGD92Wr7oP
lhSW839GYGRroz8b0FHkqNpe9tEfWYiBzE1wKWelmrOnqBXRLA6/INR9UENe3kRIqY2+wF69jwfA
SbuJTe8wnplyI85mC2wQOe5V72bE/7Ykf9GSZD+hzdD/XotyZgz3r7Uof7z0Ty2K85t0LDLrfdfx
LAvRyT96k6iWbQy00tQrBbihTmD/U43i/uZAM+CBgDbZ4mW8igeaDtSz7d/4UYGl2A4ckyn2f9Sd
9MwPCwmeMxpeblmoYeAcws3865XkZVNdAO5ND1OnQTWEecfehqErunpraAK4YYNCXOqbXoxmHqK3
PJZWGcCVX1p2z9YIpXrHcL/ItpXDveBg5BUSxpUaICzQuwJ0VSQQY2c9ZFTUmefKgYXVISogXMFK
8fkwUD++Y0O5qJm6XoATCM786yAOq69QkZgAIrdstkRIIT4ZS+Ffi9iSLxfXD84tknSqMnLdFdIE
X+0taMFUX5mhX2Jra1qWJvOdVXfBU28TOrgalaaQdS1ojwtDg9Hq9NCkln3U8BwAJ2rymtvIKrPq
VLFf8k9u4MFL800QPPDC8MVp6JYowcuzocbjMxN/gn2j12wPRZwYFCQrag6mgEeEj9958TS8pCKT
+MAOx/68jP50VzIXPrS2CTnKLVo87RZIwdUFW5aS4JqsoYdSGQKHIzlOUf2+phcf4AWBnNAM+WqH
tYlU1G74MTnBx7hgAOeI1636iA/gYFXC5Kfhb6DyNL9M4w972wU/6wYT31pmvKef2eorhjgtGMod
VEf9aNogeIgEKWMvPtuZkV77Qwh8hibmDfKj4WhXQXYsyUpi82Xo4wn9n65mMRXgpVjX/M37CQVA
gW2C+iZ4snp9hocZozintG2fIY3RxB0vROApIzuAChEG1r1RWHyFCn4eo+ch5k+/zXFqOXnPcRlT
g88YTwYd8HGWhrP2DC9CGAupczioDJf8l8Ztpb1DtGuQgTEubzHZ71RcAy6uOR8fmII6u7mMiYUi
IZHAQatN7z0MjnJ1Ab3AJYafJlmAWnDJqi1Y6BmRMNS0KuI3EXPKnx6eVVqqGsRyAU7hUuG/vW5g
NVhNy5kN7A6j20WuhG4eHFpO/5WYp6hl8RmWZjLigkVTNaruFTs1UiWzU+IcjzUXoRdMnOBK6TLC
DxAQM2WFjXMq0VMz+w94um4HligoUS7L60phdjyQzWgftXqEDtBo87nfTTyFJk/Z4GWYSo4FKyYU
PZjeCZfStlw0wmjQ62QOQF33+hT5NtD/wunVV1+0/LILDArVN8xJDWeaByBwin7NV6rS8OmyhC+m
ujmDcqo3lecLui504dyOtkbyjYSM300Rl0KxML+XcapZYq7EWXfho3UAmKjrcp8F02vQXF66egVc
uIOaPEM+DQdv1uBkNLn28WIVvPB42INCkoZmCEpqrGCfAa4j9Q8BTAWzjD5s3ui+k6vpmRSC8Hwo
CQc0HhDPPLyWRCNoylVtzvyUb5IHTCYzFznQFY5PqLGCg8VweDYX7iASp8fxguMZNflwqQnoWXUX
0GZFcB3UFZzXlFtei+MorQcMT0aDomXbRUuwMXPlHVynMXeEJwbXTj0ZjKhjwgRRlfJ9cUxF425p
odJs6aRzhVlNwQfCywUmyqpwvM3tpG6ilJZBMlPD2DPXchZwewbKicmrEDm/B+Q/uLAMllHaVdaj
qXm5VHTMeRBdTw8KohHRmHFWf81MeG4InyNQB7H16NmseReSRLjz47RZPrXMzORh6rlF2gtfGN03
tjAqL05Ubhnoy8xlUaeo8mBP2AyQ4lNBf2B/4d/20sLGyI6jOeQaoNbSDWq2NFFYUyHYX1iY7sJp
bVroeOZIPU6XVRP8em0Lc+YRKXFDVNqqMCvWi0AYsmXvAl2UODB3Vbiwf5IKhXJRCD5PWihMokOg
V45HpseMN6Dh11tR2L5GGS2xJEYWCD1FPKIGxSGYgLy7kgpqWS88SMiXNS8tyYvMju9MKpBe/z3g
g/OFBelAoeZ7mvq2N4yi7u4HOlrTDvYO97dGM6HxC+r1GMyadVhDBGQ8x4l8v6WxewOypLyRpeTQ
Fmc/5yOshjuFUX6rhCHuJIOMbZ5D4lr3I4eXveDucsUVgy+fxrKbaHDVThPvLnfWqooF8wJYtk8i
IRrmaYyiOfvijDb3iVzquxTbkGQvY3hKgaZQMu4r7kXcW2s/Kl/LeAqOjVL6YVCb+uEcanDSBUiJ
mpQbGfIIrmC/8hXipzguRXyLK3M+cPuxC1hqEY030s7JkxLgKJfgqijbDi6vF044SdokyO+XNP8d
cHbuATrsjOjpgt4sO6fgFOH1h/zWg2yquCaJw+AWU+F0tvB/23Xjvla4VKHYNacgnBgb4ASgC73G
Ef4IZO9YBfpBRPhi/gjhWJHR1/t3ovTMkGt3sHdNbaPvEaI7s4OvrkiHgEHgR/HnxKsdbAVl+K3u
mMlaMG9beMHrpvNwqqZcA0THiwLTTNfNxzbuFeCpAKviHZSFah0E3ZcSnRFkhHpnYDO7U5KmZkHu
JEAd88vs5srgOVEVbngEbVBwV4UIoS1pm8U2e4s+tCqwuVrozz3MywB+a5muVWUVB4GwA/6sVCRK
Iq5nyGgx3cI1vDN7oOAOkcNYFDw6N+R8KuJlZhf12SFgWTbriJQR2hkYwa9QlSy3/tR5pxZG572X
TDXNZIPgsmIUn6UYqhvDdMvbBBXmybNCVq+QFCWxX20jP1VIDemhrdLM668I8zJvPLiMtLUMZ3rJ
QXV8nr3is0xJJLvO61be1xn5oXDJRn8tF3pX/mAPb+3cBN9juterdgxIXmOR6R5ysgFR0RCVmAYH
c6jxC08dFmtfTYTuyjRb9Xab3vgN0rUbjpf7muLD2C2wBniOJyZI8vFzEBCTzGC02QNs+DYg7HCS
1Pse1RP2Hwd9nCBIbWdnHo3wzqG5bXJYydRFcjIV0w82/I9w6cMVuuD2xk/i5b5YZofOZV/scMTL
fRgM3rUKErmN6vaxDnr2/41LZbRti7pCUhVyi0IXsnbGWG0j6oYTAi5xstrGOABbaY9Z0Mvryl5M
IgBpGg9Z7XwiMZExZ137W4OQP7KGXKz5VZHdyTrdeFSdxpKJWx4C86qURPVEvuEe88ae7yPyw+zS
Lg9MZZu9r58QNB2GzURn8eDAqaEZMBtf23AiLEY1wc2SOvd9QqYsuAPzIcP1cg0/u/tsTZZxPRcq
J5HP93jdSO36vRtyxJQQQZZTN5U1gVld9Uxnu6O8o4uYsL6tDA9y6CM1t42z6dakWGPARAUpdzQq
5x0AmuI4mp73gl4Gv0ydYbJB4LcemqbdGUQmw7HxRnM1L12/N0P41w5SpDU3/4hRT86DiOyX41A6
r4reytbqxLgWysz13UrQsGrsl7AhPWcTVu30TCjIluq6oRJESg6b18y2XS3dR9iOUIejsCm2SQXW
xEgs72C2qAGIQZ03rTUTHzuSfImeGkH4Stk9cgduJD4EmE3nmA9kT+ZiGznMuqnFyeRKHxLkhOSv
MdxDjLa0A7pYLZGNtVh20bJZFMok8UUx5EXIjwhrOy2xxbqYuAc/68cnI2stmNUuuGnSDpHmNmh0
Gy3W9UD83CQt1wWm5fFJuUy9Fi3vDbTQd9GS3z5GhB6kXgISEUHwGCGC3oh3oXDyLhvOLhpiQkUi
TVE+x1pgrGN7iSbwb9wMXSwPr/BToQXJRLwibiKUMkRKd9Estxf9cpERKX0y6ouwmbtWsCNdRgue
U6HVzxEbt/A2vKiilRZITxetdHjRTYd/iKjHi6TaueirvXextXVRXkfvMmzG37391Y8Lnro6Gxs7
YkJndOeNoVNc1WbD32cVJdfGdJCXsHqQm2wZbuFjb2LqtXJsKUTcQfJsSmqVzydTp2zMFiJXAA+I
4WoNbw2gIfzCBGvrvfFfjL2C/bxEKuT6wsU98qEL5Q2maoqmjg9IjXlgRuj68x4L/th4YIESuy0/
KTyM8ggcmy8w2RUd/kFaw0MvGTet4mHEsmrOFO/y8phG4ZDsjYSaLpIL1QQuUkqAUEuRG731pLsK
ydSAyc+T0tOQh5k+xet7jZwU4/TQgyThmMxqeogxQ9ErTpfpTj9WXi4pGCVo6CxbIdGjIPupAfIv
/MfWB6ETrQSX9h8m7IsVO/iYCRQLo07mwTP2duxwSqxqAQTCOIgi6sKuZR0G17PlYzkorYW93FTE
fKw56ZdPU+BytCIbUvzaWdAXA8zmXzlY/IkTco6IQKfCpcvM9xvhUUzXGEEj9JwRG3Jo2IBtt4Sc
NIdlLnh3h5GdBr1g8lv51Cevf/9lxT+5eIQDjwxuVACx3BOe/v8/dSAHVBKGbfg5EcID855gBmWB
RjDT0E5UZXxlVRDbDmrjhbDU+aHu6DDUMTvwpJqah6Ksf3H4tWTun1ajqdE8mJtswcPzr5/IcIBK
9TztifEDkU5DEPL/hUTd0pjhIBh60zpaYN8loT9HpQmn5ajBYqLhQQqyVumdE9uRvz9UH3q1usPk
0P+y6DNZOnjigy+9xyGXqC5JsUaQtbcpqsqeviwSReozoDUIDVDnKdqr0smJWhgzatS//wD/4lxJ
rb3jg3i+zafQBv2fztUYu1AwrC46OGQZYB0v2yjZ9IEIgdwYbRyxJwvVPtHctatOhQsjXbcNz1HZ
AR01gZhKSCvDL+4e/+KwaLyqY7K7deGkfThdpd2HDFpkdHjPCJookrdTQoI9GxcorV1isUHoC4Tn
G/Al6h3a+e8pbfre9Nd7F+YU4IP8w05VfExHKknQ6EvSOw5gkugYpKKelZ7C+kXKCYlnhxhtmwil
R8QaxlHoXSpGbJleDbJW1i1adMT9K6iPUXzodKNJ1VGZvl0w8+/QmMtJ/G8n+pedaNOmZ/s3nejf
h5fXv7ghNSCRl/xDHSt/47YAzeKdI2r+TwcaIsU/Ws4Sl6Pp2Z7nsiuBUyPA9v3ZctagDBgWpulL
sBL6Ofdnbt4fjwUi9/79yrM+3KhMykD9NlZA39m1/ml2EXcSZGij7BsP/+3TDLf9ONuC3oez5CaT
5aKuiXmsTsAZa0GWZ03WDNb+7UgltO+ttr5G+t9bz068ZOfKy5GR1hPQsrXFXMjZ9I2cn+xBDs8A
upsNFvgF8vpsTetg8PGAq454G0Z35bDvx1k8sL2gyTyEwy07FXYOOpGgJ2ex8ZZVHTbjLuEGfvCa
lLZpkw3o1tXc7XkaMZtWcTpl6yiqJEbHGXS4nGfP3cWTP0YH/JhLvwFobn5PewRDK8Jgs9faM+rb
JHIGqHyA8W5Dyle6TlHId2dEjUAwxQvjHau5kcuOEM5J7eFP8X/tlsTzU+/TQatjp56PkVGSEl8U
82ScfD4g/TQy6IpVVRPccU8nvLoPZBo9LGk23NbsY1VKqOpmhBQXrcO2GvYppcoBCRRPo1RW3A0S
CIh3jd/jVWFqNnUKBoD1uVP4sRa1wYZTdfUhFE7S74vQimxv7zslkByvSczF3Ewp3nZzDdl5Otve
UpRi3c2DcQTvrceDMJuYFWJ+wUiPYRP7Xz59aRWPevthIExk1TCXwbrlJNgyzxnNEHBzWlMbrBT8
9GKnkAGSv6SfgtEazzq0uhBy645MFw2xc9oL0q7uB69jE28MGMLoEgK+M9tRhFcojvNwU8t20AvH
Ww7U8s4CMTAdM3Jo3TEfTt07gk/8QeRr2pbmcbHKRmtsxXP0ju/DyKZhft14Qfs576C//97w/n+C
MzEw8aj89/c7Jjnl7z+65Eff/WwJeH/Zn1M38RvsY1PXo5RDDLZ4uP7hCPDs3zzs3SajLspUYDnc
5/6YuulboEOh4rsSi7HPv/zjFijN38h5cx2e146Hcvs/BAJhGf/r09f3uPfBAwJl4zEt1vfhnysS
x5rdgLSF4cDYShBRjS+SDF2ssV33PLvZd59EMZb8wpy6nwLGVy6upoksaZ/YFlqS/iOqDgxoeUcm
cp9f0xFka2q4oJEbe5WbBuLwFBDo3Euks3257KRdYG6KFCkUPvHvijASuIh9sAb0e08OMPDFOCR2
WPrZVtTsXyLBe4LjHLDysJU1zdrcpFn7TGfgkQidCvV6Za1dJ/3uGsrc5AU/niEJXiMsb6gum2fB
QHG94PZdpYtjbIvQezJG8yG1xfcBRyGvVc95BUM76kCVVB7QRteiIYm12ip190lN3dZs6mdXpASM
aFDMaPD1iDuy2DuU5mYw0CM2/pFKrYMHyaGhdtpGXWETypu9WZkxrVyXQ1n5DYFjXPgYrTgEEpAK
X4HDYKIATVDa0CJkr4Q+fD0oaWzj0IIMGVvVgcQFtatyjH4u5sD1kMn70e+7rX5lKgFfJAHqysVy
0fTPHAKV293W6cRCiya/RwMN7xQV4go8pHPlSNRIsLRRUtR8IBsvwYZH2+esBeAZkp2xCarybS5r
mHh2Y62dcM5I2J7BdAZ59CPMSaDumuARX0tHkx3LVmumKTkesE9l5/urCgXYukmD9pFAgQyikYsD
1ciXnVrM5TD6HD0byhvINO/oC+PxskiSmuyAWdYt/WjWAXRGUl39ZN2YwePoiwH1I38UpnM/JHyo
KMVIbhtakZb27aaKiunkBbROB4hwG7PjZ5FgnxOkUJu6aq2tN8Tp2g3xIS4WC6vP8RYXjnNmPb9N
Aeo4ig5/lY/Jd3Y2nPuF/0rx7a8GYZQbom9aECEVryk4Si0CpA0ilOXGrNuAiUHzfDnfReTjN2Xm
se5Gvm8Us2S8AI5KVdfQSCgd6AtEb1zkrGqXn/URjq19j6VS6Wshqrv5cx7zn66ffrcFH4Qrz18N
KkvOPYfLk97jDBZ0O2LkXXn0J07obJab2OPqYDj87CFTXLseZ9jvWUy06s6Xg1EqLorR4EeZS34v
4FFtSS+oT7nVOmR9s2jzrA1PM/rfh6JNFWXMmLLFRfBo8+DdLQUOnIYeyKZgVrth3stniOKWgDxj
2kfo4a7tOmRW3C3WlpQ4sglG+xqPTIndvGKVYYRESVxmN77FhWqb3Aj8IQZ0Okf51uQ6ga6U3A+x
c75cXna6LMyt0UARu+tv+goQS0UkysosON3khGWnKDbL/WTa2XYQ+jLMYGFfzq2h5XZGiI6ZHiy3
EJZAqepgzWyLNDW9ykn+WnYVHcl9G8lsCyY02Ll2nG9Gg+V8WQB6hXOJ3ydyKZlrcRsLBq5vuQTL
4XKau360uQ5YRkyMO1QBInxR9L0ODj0PdPe8V9kL44CZnruXk3xPZv5lFNlbBEeVgSxXD5GMybqw
O8IMS0E6X9OX13QOp7MzYYwY0+9GlMAAwGJzjZ4y2zKySIDkInSLHK5TrFnieqa1vqNdB56L4dQ1
BnTenaw57r3FS9lyc4ChCmJQ7oM4b1GeT/wyMQ5r6h2UlsyLN+B/CVuz2uaIgcbXXFh/MyWFCdzL
sbdGHnFTjAQ3NxQLG0Iegn3YW/exHfj7RZTzXlHwMIIdhjVwMIWTkY8w9oKryFPVocAjfSi83H6/
N1nBZG0vFy0EX+LzIuOR3x3fOQ1LonHkvTWnENNCgwQj7CU8dkYWUz2pXesmnL+KIjSuzRLIuJzO
vZe9BYT8IDLjCrgcaxfowiYr+JW94LzKEk6ynLp2Q5g7t0Dp1NCyjfAOCSe9mYrgUD+s32qPvy76
dMtFr3BGcT+RMCp2oml++Ca+p9JA/1fV3hMC62qbGfGdMaL+rDqyjaCUneaEkJWVkZO9xPx3NrdW
NsLkKCcDQA+Npm8ZCUvDyqUicLcBo2z2tkuTfrfSatqgUGbYk5jWoxNl+aYl7zS9mZmdnJLR5BTa
JiBi1JdC9tvUJNMsrpLujo405ATkfnnk7Zp2GlIAAp25JbanIQZLxooZWF0bJxX2LwZ5h6/w8n7I
xKxwPNlT9ubXtrHAyjCWBURBMDFdKptqB8J0CgheN2qm4GnDNZ/KwdhEPIo2lvDDm2AkaGuX27Q9
z1iRfO8IcrYtDh1tdOMZec6wjsHf5ddhjPBg1TS5cNf1jMztjP/BmreIWkLjoewpH2LPffypFPtj
s/e/yr64q5Kya//v//7Y1KCukS5dDdf1TGIPPobw5oFhLRIqH76oed43S/yWZDxc7NJ/7JvKZllx
1cmElf737/uxm3F5XykQQbBN9WzzQz2FQdiag071BzFebnZcg3aSvZYjKJZJZW9//24fNVOXd2PU
y1aZ+GP4kX+t3hZy4GRCUuYhn1kguhIIstAgWwkM2OWd/tv1+FXXA+IS7eV/vwu4eaEn+VK+/rwF
sN5f9OcegK4FbTUTCBQSO7of/9P38ILfEE06COhIK2BzwPn9U3gXsDug2vAJmidIhc7YP7YAtvcb
9Dse/Aj5pKd5yf9JF+TjgqVCuzRUsCAjEXUvG4SfWpKl2acNgarLgbu7s0C4k+V1NEXz50Lg+o8i
x/lFe1h+2HHwhnR30KZafHLuc/rK/ekNCYgAGMcY6TBNaXPP1njAEvjLVqvOdvhLV5EeEWFatJsY
jOAM/nBldE7LBNfB0otIJ9mP1lTfZ1UDxsCTikfuyAiwbUjGqlPjocUQ9vmnNfAvbj8O+7CPH4BJ
jIXVWjecObYfuqp9P/uYLL3uUOUueglMcMsONaB5GIiIuJ6suCFXc9KhcAS3MewL7RAtuEqoAFu6
ap8q2l94A0J/vmnJqeBxJCSCiGXMcDJk/CxqEvSEdq71Z5NKKfudsGVUTD7I/EYNmT3YqZ9tFvxx
h1g6wzoEs3gqwE49hxTae6YFNOdVRH+B0tQGRkWLjHqLKeUjW1l1bsZMPFoTQacdLeITZYF68YsC
mCUNm/ktbvlGQ5kPT3nP879NLzUFA5MmTHyxHiurvI5p03yLk1l9FZHJC8eJTMm21g9/eD8PjLKh
Og0tus4jh4rpSSRwW2sljrT3+K35mqanC/clscBvcAP3piq+deqlvK5k0OTsZiytU0ya+yof8DEM
3thhWfB85qbxcrMQXnUITUQhNnjOU9Zb9X1bdOFp6b1pj1oHTJGuVoXdDU+IDocnEPbuJ86OtYXv
Z20x3+XMk6f6x1xRL0Uem4oEq+/nuEOQ15OpjelDlebBHSkKvbEJT3aH/M0VRnKg4J/fxl7Nn82G
l8xm035xKzgOtNjlsY7o6hPh0n5JO4q7qSJRrSh8jgjZlOB5CdukheZS6iFEzQGSKLrxGK0ZL9dW
9qDcOFj1AptFalXNDyjQuI0zWLnsi7BNHoyJZ08p+/rH1HI5+0ZHRZX0+bGi+j7PHpzpqU8R/bV2
2ZRbE9v0UbXseLqF2smTlPSGCLOHiHJ15/pxfSYT3VnnQTT8npl4ndnqZruCSFRuGqL6hpJjeAph
tt4E9cCvsiEWqUKXnhPfOCCp5xxm+mI3auf2sp2XAd/FlXpLHYAJG7KMpTjQDv1dZMms+UvyNpKc
CYpJfyVLBf3RsCV8ftVzXLNIvXg5JdM0MuPFUmwk5aaKw/DBRUL2AxvVclOO8fzZIodxX1ZcDHlT
ZzsjK7tX4jzEYyKTcRNH7NKEwbHFD2geaJByqPUSzfGk/A5xl1H3ZeNbL5wJiWpvLwXrnw4sQtXI
C085tMvRoE6Lk6a4jfw3sw9QkhEq4aJ+CAvrGLfON9Oa62crDPunyGJtriwjS/aWWfkbKSEWgK35
vZOeOqvUYVFO1kAyNCfK9YxuF9ZS3arClrdBNzq3PW6+xzJpEUeCYflmdMBRL9sZfMDVN7tw5qvU
NlB1+DBKoYj5REEwYHuJfK8t14mtgxIgisPD58vBzs+PbdUaD9OsShrSSbrcjP7cflGtkT3MiCfZ
fNIVXgvyO04TWbVrdzSTAzo+D+EXjLq9MyXND5UDeGXVZkCMZno7zzhkg+vUnBGdupZNgoxrEUX9
hex3kblfB8jB3Y+k6eXXRGgl82Gwl1Iekm4xSi1oGxkq1wzfT2Nk9/IBX9a8qokh/Sz8uVtXbg+t
RjgQ3et6cXesQ3zvHc3+ckWEH7emvjz3FfKejhVGHZ/ddWZr3Fdm/mA4/VnS4ua7e8790jjcO73J
PjdO9InQ+HNB0Yu5nYsoAhh7RGHyuXWk2PY51tFezt8Tv8BDOvSvWWxh9CijH/S3Yrw5LiNv0atr
XI8j8TKE5LVh1L0SslcjD2rxRdbhLh/R40xLFtDhaDxw9060iVQEu3mR840RqAGm7RKe3BTdTYau
JMlrnEQK5+sRtScuaWOSaxw6zqpIsqFaFXn+FqkFB5kNFW3ft3JeB7J8mEsv2QJPDa7SOFJAqdIR
FAIXbJ0W4irBC7ftmUMel5kTaYnBPJqAGNinAdVlP+eTFGFYa2XD9RhKiGi4N2kKGIV5hds5OPSR
+ATYkW0z3ZJrUQZ2vrU49j9aNY7Q+OqAOI9i4RyuInILDpZKvJ0rxm9lFTbXfYtFEFBCf4zGQMB0
Cog7d0Lc+XPY/rCrsd8TO8ozjwe4DyeBx1xs0YdLS7d+sB1XrESXtTvSc+KJeApkUIE/ffMdOh5I
GKarcooGuH5Z9jUwwspbu5M774NkSEa6e7RuAsePaedImwrRru+pzvydhDfnYQ6oLcY/3ETgw2WK
BpziuroByaauRkhU24qG6tGaFC2NOOaqaklQwnpeVqzAuRPOSbnNhLDeTmmBAcn22/Iw5hsin6uT
aNzlBdi2cyRqZ3lUaJmitWiDw7Q4wbHow/kuyexlM4R9fcoKJdcoa4hQcqFkke+UbdGSY+RvZUZx
MAs2cc2Il1z5u9oYCuRb+bIacWVtmLqmz54boVc353EnQ81rCwZjV8d5hSQfkLgweJYn5nhMEnui
GTkMm8iIgqfcj8QeNqPY4lCMj/4whdqnLW8q2A+YxEfjocCpeRb1Mp9mH4rUCnFKLEFONsXvBDWf
kRt518HUkVkhUaFg23QsZ1PIOLtR7SKOKi50cnjsNlf5Etpf+9SbwVs5uHKxPebtVTxHYBhTkZq/
q6Io8o30SKHY6AxwoAg0clRhNHs2985X7KlJslmgXl/LLmp/FHbqmjeilQyVV6IUkfM1GEzzMMYZ
9k50uy1b9An1rhc7w/eKDGtiikZdF6j6fpo63WAd4Jv4sIuvYBto7NXspR7Lr4iPjT0010HdVpJg
LlIlVmPlAAshAqZdw1J1bmcLeAgkLfXdAvgIBEohluLcmKtLiZSmNs+hXCyH1GnL64C4bm7OCO79
hNbKOhot8mVNNFnMB7kLv5Vkc27UbIQPKvP0NZBRJnihqUKCs+n/eHECjzhWzu2CTf3BqJTi6yY2
lvsMgvWGmBRnXVDkxTjJJ/V9wnemtrHDSSI7GeFXT1X4XnzVAA8fUzGTCJ96Kc1NB3f6ShQh3oZJ
Y4IoQ91PE2QQOkUUjOXWGugDppBRjrbnltd5Q8NOMuFCW4GermvIzCEPiKDeTey0PNwJEmfHjzLw
KbHs6DYqqDRKx1VnGOT6UwT1s21osXRY1/qmvBTzW5dSkyT0NfNjUNfijttg+UrDuho2RkTzqKVM
PLmRJsxe2pJzq+Y9EqD+CaoA506QdFyuzaKZ9xEk/SsGGnz/fhg3TEvnfUWx9ZU4v2Ldzrr8ZRry
1eum/Gi1fAU7kigviml+82c0/9MSVtsyTQLiz0bmqLNGv+GJsPNjZgX1/S82EeKfNxEeQyM2jWxm
bDoZH/ZKTm/Y6MhGwq5r7iWzR4TxFu3SjBQUu6ZKynETxLb3NljzcLio1ciGfkEm+4UYH7JqHB5T
BshZMs2K6gbFmvw6KKKMAdhlVyaA22+WBJ13oyJobFdNHPvH0KVVatJVgAzAgSw4hYcoSJxbU6An
bbDUPEw58ike3MsOlNGMdYIqqqn7kQ48Z9aSvfEwRI37yXC8+Y0Jr+noMQpYAubblJLSpd5AoAZI
lYWDsYpaiU0Kzcgo44cW6XHqm6jgCrjUSFO51PdljpgPU5gulzIKqaCgXSnNxP0k7Uxtca+rc4Zb
7RotOc9+wVYvGuLhKVoMBLY4RfJv4Ioz90TcuDdAJhwjDlJCQIxBdPO0peUGYKhXNqONg22nvd2s
HasDLLzhC5XWUxVKgSrFVtnRc5c8OmY8Sjbhov8ipJAKsQshzlvDvRfE3IBat64CU7avND0nxV2Q
WqoxcZngQo75xhG4gO3E4o9x+VBCeZOA2Q+lZc02xjyw62FpM0z7Aq+f3K1SOOvWMapmXQSMHC4U
cj+W6vuc9tmuSbCD9ANPNRPU+yFcOgq5uHT7py7Jv3kNdfsyCcwzY24n8BpwgV6OXZCNmOAXgqDW
XOzGu/FMcMHeZ/aQ7JHCeuXad7r82Dl+9QLOsHqRs+CZbOUWuVd4RMiZ85s7dgA462rC5/qRzZab
l2CMC2rIaRL20Zy66luna+oyRgdJ2jvUXLnkE3YLyD+AB6Pi2CAIv05Lj7lHlHj3hd30T5fmv1Va
1YvTEoRhSipbJdi1bLBWc+V1DNu/WCkb+brO1bnzEg92g5yqly4s6fb5HRVpKCUC+spZuEZasy/x
DAj+Z2cu9Y+Ld4PhCYIjqvIVDJflgBOrPtWqphtijVzqU6BvXZfRljMzjckLq34eZw/r38j2tlVx
cB0J1ZyS2WPeAEKSfmMx70sTtFPll8OTT9Lqqvt/7J3ZkpxItkW/iDYccBxeYx5yTimVyhcsNTHP
s3/9XYSq26RUtWR1n/ulrdqqJCIIcD9+zt5rj3O895aTt4+8+SaH0kpzkuMJFC79zeMt1QgRNDHX
bn43TKr61PUdxxxThrdimULmyMfWyNrkujCWgmX51JPj0zzw4pIHo8yW38AeQdMsr+rESZaNJB3B
iIA/w9nT76YmT9wFncbcb4g5kS4zkHgyOThFk1Pfm/gYoSAlbAGXNRAAEBYtztjzOUW/haeiGTlP
24yuaGjx7TI1n3XowhgZ6GpcHkNr4ujL412bh6mHPuKEnDTtdq7vLyftwubxyckcAXXMibXGHnQE
EBEfMix+68xzvas+cCWZCRzLGAxwG5yaEwWNHm790kDRsTfv0oqDOAyFb42n52vN61asyQljExjx
4qHMpmtgkgnxUFfOlK8oPHzqQ7bCvlTTHboMmiLYPUimH83sOGm+kUmMKIdnzStY+mh2rWBxUoWp
KddVb0CqwfJIWH0IKr3AArUOp1zeWqkrH9lozIaGw9B+6JKGTox20vpZ2w4NCok043OIA27bmgz2
mCBwXrYaAuGXQ60tHZY1TlLB6XJCNjwO1h4hf8260DF/U25xyK41S5wtuPzl3KwIGLmeFnliUUbO
EcfjV0xiS5miFhx1lrNJ1a2Z7r4/mpBVdgxmsiN2mODBJBXvioE58zskCFde12LUF/QucFzRy+iX
Ns6Y29EtilfWrdDsWNwNtJqYy8qXKWzgvpvQv0f05zvsX9xCJEDNZ7NYJltp2gv8rjlHaKiwhy7h
nV6e57pZluEWhdGZ4QidID9W1Bppwx8HaTefY5uNNlq6jWOdLLsAhfGL8HgkFn3ml74OytdIBOGt
6iuO62TPrUkjofBiJVplLl8nWLoOl7LC8+lMhah4HvJx4PTusE26iCneXfYG5kzNol2KbpmTLud9
mleDIZ1bFRqSrWLE7lv73GFmFda7y/TTByaAkYgKxOEYgrg2Ee+QnEOh6/khUXtmxzljGqVtZncS
wNER6y5ZadRLH9t2ZG7f6JKiaMRnAihiQGpGeVKBZLgyywzHR47aOmAdey4Xi3HkZsGJc6O7vrRi
hm7x0llVcCLUZ9wkE42MltWEobHRplgxJp6QciLKqaPIzHmx98Rn0H0qM16K2RzKF3xxNAYRFT3B
gadE6yhYbHdxVtPUA4a0PDyXZXZS3A1O7PO5KZ3wA6epucIcnS91XDtx+m+QljUclt9Xi2rJ0CNH
xaEduJkmy1s08B6lvs2u5Q4VtTXDyIqYvIcJiNqLlU15fIT8W5/GKqN5syyVtslNacDi3WoP2BVQ
eUg+DDC2du2zP0QcVXknG7qCRafma3WxytWq/6pIRNp3fPQV9Fte3NinFq2ysvrU5g0lRw2w9ggi
iOKRKI1bSxUvwyC5axoS1tHy0LzTcuIedJlJFQov7pmqJHGYtmMRR7pSkipqITBhGA33CEYl5URZ
BsDmgRBvhp4ffPZSTRANrczL/728mMi12GIM0TefseAYDxWbyrHQqNkwuMw78CfxHn0+L3Ts1KdQ
SRaZQfJkO5XScqVRrF9XrqYSHtW8m9r0W+/o0t1GLQeHS4NOtdWLY3EiGJcsknmqKYUrS/d7DnB8
4/GosmQ89J7zUTdhtNFLB7zjILtFPcDF0rL3Tl3QlX/QEb9lYdDlFovu3raVJBcLRdPPnf2+tEvC
P+vu4MQ0h/Hl9/JWuegxwg6NwuywtEXYoxA5E22gwjLfgouzD5riABgpZ5fCrk+tTcRBMVb1c987
zu0QW9N7lgS9+31t/atInQ/rCUTYYFfRXr39sB7AFTUYdnswYuhVQ1u4j3PFWcwUSXRr9BxM6FZQ
iEI4Eu/SjkGhSSvjlFLzvCbVMlpfVuHff6jLVOLnqYUNnAGNOB9KOb/MRsKeJ5m0i/aAbJK5K6aZ
gDlwX18BQRn2DZk9G07vejvbNr2JoKfJlhBEscf7zUnOGdIHUCn1yc5cVoNAll8qHI73nhtWW1ZZ
CkOjKetV3RG//PtP/jcnFcEYcvn1FdL2i87tx6kOXpi0DEOjO2Akr0+BT9+Gzj3VY53UzX22NF+1
XXubgTXxBf/dovgHCbvpO/nX7OV/o8o/jCqFg1Lwh5/tl/TCY/Elfv05r+avP/PXpBIQiKLtZSsC
UlGuKsaRf4kVSS/kCMpbwsuNntH9YVLpIHGUPjpGxWuPgcBj4Pdvvbb6F3NP5oouMhAfsaP3TyaV
MGXezNR4X+GN8LZKm/E649E3C4xFDImGtXAM4Hxs7DrLXmUSoH7oUU1UK/Zm0DtzO+t12y+VUBoi
SXKjJr+G/U46qBCIfQMzHr6oXuS3mki9F99MZtBe5GuSetUb+WYqg26XF7p4ySXwAkTk1m0Tj263
SobGvgYv7GkEKTkEvNbP3H3seo+qSbMHXFDDrTm85kRXrFgA0yf24+ZjyUHRWOshK/Q+pSR9BR2c
TwQuGMjBDUgYwWbyl5R1u1O09yq3Tj9FRsosy26WfXfG3EjHkQR1CCkTqITM768hnREN0ZuBBk3X
WJ6z5RVT9rohfkSsEi+x9zVVEBRfYr6v7EQN3tamf6BWRpG5NsRZsr6rll5RyTnopm9nDr82fbfQ
b8fP4BCLj04XM/rCmExxNqb1/Vwl4asVcewjiYOeM07joUf55GLcW0+xN95oOZV30p5LfwVTpG5W
M3X+nhCu9MazyfNzMhv939xt5rY8olvrUZun/Xoo+mblOjNT2ljdCcR0+HvtnLFVJlb2lHt3rhSg
21DLP9rz2JJy3rbEuM82B92K00TBROckO8AGBFr2Z48c6eCoW1GfBp1F6YpGuR/CS6vVlWfmVrFu
jJlErbzqH3snBSXdi1Gv+nQQz4RcB8+dAUOwGmW9JRrOuBo1MW/44dxVSYwAM0xo/DoU/YeM1LN6
Lf28uRqDpj5Hnjd8Y7CiE1ROnUGVloFhZKCebZGekUBUjD48QTwPw3VmTI0g5r1PX+slhQ8GB1kH
SI6gX1nJ2L4kSZYx7qMRxo5d2+Fd4fmFYJo8xw9RldofrDCP730tuZptquaRY3uy6+vIOQsroRAE
Zx8dDJuO6GomFMTqhvqAy2B4CKOc4hmIyEcGF80JGZ7/dWxG1exc0jqclUDKRCokTdYHn7yxEXxo
WBrPSWi7d5GDeW81ELxREHig089OVdqMISOEaaGJlsqX0C451BXv+B3T96NooztFwtN1SwD4STW4
xreiHME4B4UDMpcj24bHtXzn2bV5GzYdOkGj5t+LMnSu0d331NGUFTd0Bsq4XY05b/kzTIaECWkW
+r7D7ZnooVWkBXIMI86Ajm/XcWof5sSFGwu2JLsqTBC23cpqjQ7p3giNORg0dek8DvZ8imSUHOrR
vRNewr7vKL2mgAbx7DT+IwMvNWxbxM0fyX+bVyILhmyjevDia4YDJcjeVj72PXCS1RyLjuSHmXCe
IjZvnCqfrjpaPHt0BnLFkI2YSMSOWz8Y0q3HaWHd8L48BO1EkF0MEf39FIw28Zd9ZyZ3pCkDuNg4
le7NR0e3I3wkIqcKeWPR1DyMffPkZNF4b6QewzxK8/FoN8NpCAv3mjYwBNwutTbZlJHj3Ofzfc3k
90jzpEaFLEMoxW12PzZkgxClMK0d0ES7wPazLZpWot9df5UHNMxFHd0g6wU9AELB7OKrITnB2uNv
so1636ug3vqx9dGFa7eSCekwibXqlyQqgb6Nv8YYgUO0zlPE3OIYgCFfC27LDt17exubzke/r8LN
qG1AGuNgXCdaBIdwWa3n3vxQiK5C8kaKTjp/adrhDCwnWwedeU4Igp4JVkkhl7TR+8lesiuS8slT
syIIsfos+cW2U2w9YGv1NwG5g6Hd3Lpjktx1dfEMIw8kwXxGH2buoHk80jPPQQYp8j9M+j3mmA4b
C3kDtv+pwl0eCbIdgToAFWxrRc6We12DYT41RJx2SRDuZt8b9hZ+n41okbmtHAQwGwXG6tSEyon5
epX+CIewvUZk5+zcUaCN7J2zy699ZYaNhS6zLx5M6vm9IQtjjymRpwlO3w1BswlIiVIw0YpldV/P
s/8ArQ9mIDTf7D41JnJ8/OaLKiPzlMahOOvcr7dGizJ4XclJLMtsjZzA4/F7p8yGVEkhCW2dJKPj
uM03xIPPNxkN7tVM9/S9Tsmp5VTc3lCQ3ktkgLwSOOObYWhv8ibN11CZ80cCjoJ7aQXOylmiImVp
kvXLz+QH5rjhVBa9ZlPwGrVmfW/BGLmzJn86x01rP7hkdT72IwioznZPxB/Sv+l5dBLD/EDcWL3C
VEN4QDIFuAP4pFaqPo/T0D54hq/WmkPaziadfdfTSvqGSbK40eO27XV/NXaOjU2ZKegNa4xxlXSx
An+Jm+tBZuh7a0Vghq3gFsjAqvb+1EafnSzj3YKOgMI77R94CLMbn1HxXUJu28otXLWNXd1uhDDv
lENTuOO0fsy1bd9lnu1vjH6ubuUoXuTQuKCsjfQRLylElU5ZHzponrt2RLzOkxFBH6AuWDp5qtih
cWiMlbTdPQ1Epk2D659kO86Hwouno9uxRU6pdo8G4knxvWb/X538hzrZEmI57f1G0hd/juLwtfhJ
0vf9D/27ULb+hajMp9kAe/sS4PifStk3/+WgUfLlEk2Ni+dHW4/3L8pXRGGYXV00XItN/69KmSKa
qvY/VqAlIOSNk/G3zsY3hTLJRkskNjO3JY/IMe03J3EgTggNslacCxp/uN4HaoXp0Milp49i3kXx
Fc15CbMbfsL7eCqI4avmqKKJ6VcQ4uKhsAQT8MQeJhZ1QmpIjLuYbr+D4RjBYeGuixb92g93+m+E
c8sn++EETKXKB/a4taZnScnp/OcS32v7kRA23ZwZgkwPF7adXJzg2PmJWDAWItbvL2gvZ6Q3l3RM
ai5H0u8EnucugsUfBIkGkSSV0ZchCzHYsk4ZQPkHAcIocRhlm1RfJHOIxmSuOtZ+Pa1hJijnQO02
BDsZRqI8Bgrd3koPakEeuEGv91bnwnWCSWfDhwJgFi39zcwSnd47QVGek1YAngrjgpGuSIPGXdVN
vVBbpp7JdDgWGJyNhVaWaU7NyNTla1dUZQtAzONS8AihDIARAy0AxBfmw+gaAApcfhGiUzqg7mTK
0n2fXZRzDfK2ej3aMK0aGy0UnDrQFXphuzUe5xOU/ZCKtgw7lnTK5ZMDFMIhf6EECNr5ehWrlu/W
NgxLjQjKYHihy01W7E3kqFnVRws4iaZJatXR7RTlfKILaG7WBIG/b5BiaqBHBr0UK4lEe7ZKR1k3
Oh2Jc3bV7FbPFuVQdOqalucvbIEyGDh2hwfo3DRIbeIYPlSemIwX2+q4c98RaXNXTiWsKGSJ64Ez
mF4HLhPQVVYNfFoy4vh0FMMICye94AkNTErRMqyC1VU2xTITv+AuSESTr8kYBk/97PpPA/ZajE6j
IPisjt37iKQ0vTbbmpsUzw6/gut0XfscocarDkTN5/mW+wj3Q8Y2v05sZPQVJ0nL5XHW5RKcZklL
nAGuQSPTy0+iZkJD/TpO+f0qKFB+bcwCoU9nsLkNw3gdhaO+J80QcQs23OmwTKI9xlxUmNu2mQFx
ZMioYDy4alSbEt42Fh7CojNZi0VDMc3vaL11N4b0JwWNPGCCpGWPCCzp5PU8h+6TMShxMw5VdsfW
ztlupJ8O4cPx1jGZWq9FmA4fKtuE2od7pDxHI227Ae7xkg4/csfzLEjnkzW5gNZkqeCKuXXb3Vux
BrsoB+BQKyJGeLygaLnNrdlNpNO0ErMwLJS+toWmwvYibXNucwzrMyZkfrvYrpzxG/6PHqgkERHJ
t2qCJ4IVhYHBhUVZhjwjLf3qfh0trDX0sPw8WWrULpYfEDIoVDQ0Qq1KzreDxcsFK56XEjg2GDns
uFX7fOEDICHmRTA0GKpDbFWWu0/p+54lqi/KzqltDuEAPmiXBBaOalvWhz7SAD/sYiE4qrLnKi6+
ar0SvG3+Fkkz94VgPOZQPbROkJWp1bzDlWsYT0avdH3VseE3d/OEnmaXzTbLr86JKX0fO2aePgRD
wrAfaUuNg4YIaz04LBDfQSINekv8U+bImMb3L7xPVA2HIPPQFzusKtGpqpFEry8PcjoZ/HBQHHiP
XRjVDEsbGv2raWTEzWIOhC/uF3S1hzvSfZ4yr7duk4A2IcMzQXdA2YD3IjxoISqqnGsaaZhMBzJD
m+SlEQ0D9JXsEbfZgdelHxpWCBEhB9SyuS2JKnC91RQaAUjDLDQanDCCvwmlQ3KifOY377IGKmOH
QveD1wd1+lWqgjCVFacnmHk5/kHrNmf/0TVdeGbgx6CwvBy1Rema5jGyKH9JDgBqD0gpNJGfauYx
cejdFLbpP8uhD9alFo9qCCdwTXnZv0dAbGxp5UYQrSqwQz0JF3YGxJ9gxThd5fEwcvglCWsTqVwe
KJ7dEZlxUhvxhzBy+nbnVNItcPIRssJpoyqPFTjMp8UNv8bV+mKQb0WngGFKOnPajCOwcAeRWuGn
rA3U1wn8EvLAprjtMhdoTFPP2zRrpnu3JEdT2kOxxY3oACChPvYw970IJ8p3VmGGwRoPu+T4pZo7
H5oeOVSLgczSaXYdV2H23krImvPNtttpoyNncZimddEwUh7ysbodMp1fSQSL26Vcvgf+Ur3Alooe
Bye7G5U5EQXIGW1Xz2DnzaQs9kNcxo9APrP3Y+604a6B1nXls4FtsrTWp8zwUY7aiMGGeiyWwaxi
2Rvs8h2bTvVcyLyKNolui52H0+hD5LrLrSVMduW5kmOvq/rppnIRnYXxwOEjUO23uFEQHGn6Hyyd
hLsRhcGNDFvlbCJTFjMSJMqBTUsL4Vy3eUloUD0veB6bZhLxfrtQivskKKu9OUX9puE7PjNgrMYV
Wlr3WKCZHXD5qf6mJgvo0a8id2/QwthJw3fXRmJobzdDKb8xoq4+s2DPB7Mo5uNoCP+ou3Tczm3T
rDvkIGtwkAnz49Z9N8SD/mLCzjzTAdXnpmj8v2LY/yun4pdiDvMIOGQlWIx8Gqlvup51mdtekjH+
A4LQHNICJa452mxCjkEbHUFceQ54yw+/r4uWqufnQox+riSGfLFPAHtdqqYfqiL4DTDlRumfakZq
H1FKszBU3QJB+v113liYKPiUYm4A3JJqD4LRm+priBDytn4YnJx0qTA4mrJmL0RNeWH4/vOL0ZBm
OkWBjLXmza3EOdcaIUXgicAp+g3L9Lxl2rq+kK5+f6lfC1kPQxb3zWOCST3/ppCtQ19VxmS6JyLN
xE2xTGUlPFE0PR3MR5B6309z//Up+ZvrCdDZgsfEdLGQvDG8CK/ktc1yedK0fJ++b0FFZLJjkGNG
NQKFj9v7+++43K6fnxG+nGd6bCoOP97bYn2mW9j5Teec0DxQXX1nL7OgsgMXk8UeiEWP/cjIB/7Z
JM16+scPqSdduRjfwBZZ8q3briyc2pyANZ36Pm4O48hgdxJj+T0O87/e2l9fBa4CYgu8mlhcS2+e
mgyEPs7l1j2FSAcOc8ywXnnz+Ieb+XdX4UBJCCTTSF68N1dx8c/W0uC7IC71Nm6MwgEBxv/jMZG+
A5fH47Sz2LB+fq3TOgfIjUz1BPcW+uwFXDfMGKC2cwAluaumQf/hSPfr+sWavrzlNGNt/unNFyvi
IZhH0E4nowzcZ4H04qTNgVKkz0p/W6B4sVZuuxBpf/90/rqyMHPybRwvJoiLX94IH/GWqStp4fqB
YxeUrJOdi6tZJ2iMfn+pv/mKPBwK4BmvOkf+N4ulQtHPpXILfcQykc/Bn+u2wx7i8MCkywluWp6a
31/0776f6wHucGAiYRJ8c9EB1ZYd+a44ZS6wuSJ37GNmetGeg84f3/QLQfDnV92nOyGXoAdfeb++
aREMaZP15KSbFklFInJJdocys4dq0M1NiZGoQCZNmTyN1HUjtVZ7M9Qox3cOIkoOF6V8RUjWfhEI
Gag6dZFFd17qVtkfbsuvCyGySjJAEGtZLg2aNxtKEcsR4Ci2EYI3uFBMLN7HZIlIh0DI3BO2KWX9
738J8eu7S/QFbxXbM44/T71Z7ENi3yz4mTzinkGtO3k25wfi6FF1NwtIMKqC5XlPYnFT91n9ESEK
GEY79iHxtRbu8zrs4c9RJaHUQF8ZbX7/Af/unrCG8awIOG+/UF7MGq/e4PHW59qj6DZl8iJCwz61
2Ldh49fmn9o4vzybTHyXt4FWDo8oppSfl5maSACK/lmfBmehbKNhZZBZFzymEzlB/7SEWMbLdLlM
GjQsNW93AU9bvhnW/ny64NzhuPtXaHE55UizAif4+1v5y0+9XMyD2GPiymU5e/PW5akhSHcy55Mb
LKx72u88WbyInBJ/fyHrjfj7Qv9xl+JB8uVI53jzIGd2RMoeTXMqiCZq70zOcLTkvbZL35OjqNtz
lQx0QpwQGV8ESmviRKLshmy/ZRssa8CbRFxmgKs5LK0Jaao+agX4HOAErSy6XiTSZQuTe2QKq5m+
gvPqCiwe+T9diJnPUt7RMGVwjyz0zdsRF7jQVN62J0vj4BxhgZzRshIHaALA//1N++VB51I8A45y
6PIq++32hrLI6oYJgV9jguT3rITvX5e1D017AkpWTH/sHy671w8Lo8O2pjxAd/yvkBi83/xKhc5t
UYOsOLn15Hx1XWs4NU7gP10aIq5q6erUOpPvy2my/rDSWW8fESiSlgvigOAhBBtUQvbPr5mTBV3s
jGQSCrx2ud4QvOimWIqRXtnWMqn2PiHnT50NkUuivfFDUj4KuwFWyvAMZa9lJfOD2ed0EXW69Gvq
Ri0Hi77hny86uQaaEiFc/P13ioBPwoxhosuDD8OTSLvUs8t7mbT6qVker8xgM9jPXSOq09DMFfAP
t53u5LgkkrRBSt8vpXEUrOJLDIEXMhO5lqYBdNMUaX4PVy+5ITDL2E9O7N6VsyDhsWRcgzWpwwEH
rMYyr2hLk67bKtn7qwgo0lWXOvjXVFZpLAhzrTlA6xgmTizWyF5lz8hORAzgGUvGsqP3bQ6YIW2d
FCXvjEhoHvXoCMSXsfFSmuJGwvsCVW9phmJDiu5Id+afweXp8kjsPU1vpvxBdHCHlFNRUWv+ra5B
mV6KzyEN6Lz42VLX1BXvWlRkEkt20WI9Iz4L/vtqbuANHaFoTw/VBFnzDmRyVl6lYT109y2YcTjs
leLtLkVepQ8l0CSxafpO1DthglNNTcu7Cl23TB9UJYjOaE2+BYYzqb/abkG2R1OLpRU1ZvzMCLz5
g3x1+SpRXenHSviOvyXkxLkaFksVHQ2cb7s47WD9uhUuhA19EDpXnV5Y/l4+u6TSXgJserKUxSc9
2sWxnpLeeJzKmEvXKVKLjW8WDi2cKLNb67YYB9k9iNiI2k3K4wIshW5zsxbAtqs1ZFjnOAxNq1JE
YItChlBrdLpLOI1EXlGdCjKlCa9RY6yuHAJfxuP3mBXiBoaYWKSMnpZX9a3eTxlnWNK4fbqMYW9O
zTtRSHCyzEp5wIrIc60bOPTT3fc6gJ49WhFk67QaIrekb4ayDSNLQCPEI1J4LqdvPiD1O09jfv/e
giPthQ9jR5jjncQCFhxEUcC8sR2rw/fXyrVYW8xFWzoqnPevhYxpvY1yFu/EJKL4QLeX3rzVOSzj
jSt5imrP5WQWZZJfymqXnrmdtP2nOWYSvpti+vDfRzNwjl9J9l4KCVBF9ONK5bzmAvz8Ompoz4NT
5PiDgYQO/GX7U25PkzGid6WupGIesUrNeEp2yPDM9pxj4db7vDKYNGSzw411wD7Yu4SI8/i+LWo+
iADH1Owq0FAPhRb19NJPyjawICqZpg8eqor+Wk4ZqIAkKRx4lEE8f/VIhW62iVdbzv0sKrrA0Uxt
bPP+jSpnP2YMQAZKRLuCZ8VhmpPyBne2+kBhDsB1JdF/VPYqi4cKP2cQ6Dxes4TL5JQ15Ltu5oym
JOrvQnu0JKCenXLzIuygQ955NMg0wKvx+47/vznpH+akbKQOddtv5qSQur/+OCT960/8NSR13X8x
52QCalvShVfoszX+m30okBNSMVMU0LBYpp3/5p44ipgyGgqeYlAKIxm4yX9mpDZURJpSEE/ocTjM
CP/JjPRNhQrVhR4I0BOsN5Sq4u3Ub/aZn7Kh6UMZbClD5HxN/OwPd+PuexHwI4Po10tg+OIkL3zG
mYIa6OfdORiJmAotrBVDYINx9bB3QXtzuaX/uef/j6ssn+KHRl0TQCOX0QKfKF5a46WcvnZ/Qrb8
6Yu8KeBUXDpFOXCJXt8r836OKWk+/f5bUD6/qd1QrxJoS58AWItyyD57c7taqockHDjKSqNoPpfK
Ncct5mToHwtaQwZILNGqQUjLoJHYOLkQx9vTltg3sZ+nYdzHVdM8WcyTBBmebbJpOnVvSaKdN9Ew
jVd+48Y7nOeQ57pp2IkhCB5j0+qjC/Pr3cywkDmRSs4YeRTpMtULMiLEadi7SZIbDoByEPsRgUvY
kHA3qaGi66yqZgbEfblyY8Y9btMnx8jM1Nn0tPvRyBVWAGI/IhiBhnsG3jivIbe128iQaJnCvJ9Q
r+E41n3aX/V+rt/HHf83qiKCV1X92bVydQrinKRXg0CSlinA3rHaKwfc3PupmJ37MejFntFSti3t
Jjk6uYmJohfOjtBzaGZTJa49M0VqbwPgnMC5PNiq4y9Jve5K6WTelvguZoLQWnEdoKs9lIkfrsOy
j+6DZBg/+x3KsQFnSws5kUmiAnJHMoD+OjLofo4qZD8buL36vTtSnyLkEl+bZrFgydbpvhm1Q3jK
lGTdk8+sONpNbufcD/AtyfflBkNVuC5njJarvFu0pLN0N3kVdFeZGwANi5ec6QCmQbXm86Vr1IVq
3WeJcZOEzteuNRxC17r+S6Kn9462vvqFLz9OliSlvDfiZ6oZIo6xJcLzjWqxL0bnK24DIL7RiBo+
oXm4orPOjyCxTD71Jn8foXHVOplUesp92T7FxgyhYarVOff66LrKx4B5dyOALIzRPTOKBOanPWz8
pmp2IzrEfUlWCSADFy6wT9zw1psoWNcaT/1JQgc7aOFyAUsDQ6uTbj/mXooVPBke01L3j1Df+Y8J
zuXBoHy5z0LUyWTRAlwFpkTLv+y3A422W8/ndmLDxniaN5W1sVg7b7rRT5JjYrkAijPSZol0iUWw
7M7igby48H4OY/ORWWg64S7H1GtR/u6jMDT3wmmCT4GCVcVTYgQ31uiXwRoDqOpXjih6QJiBczsD
xtnMIeEYEym5p7lq6quasJIHgSPu6PqVexcYtrHHeWbfKZGHV6MjSeit9X2nIsDIkxxMhqi1ax3r
hgCevp+yaZ3GUfCpQ7C38qux7Fa20Rv7EojIN2J3vG9GGHTrlnncuaH9/SnCiLLFK4Ehl6O6icqt
81cw/Zf7EZipuyF24wvpP9zJdpgA2oaVib1NzGAIfesqC0PnnYmsahvMnhi4mBR7D8sdDXpnfPas
YHgpAhndmzkeRgwombtx+olgYHQx9iqnB/hZpG13qvM+v+ntaXxtbLu4LvrQv50InH6X+eCXVm3r
GbgwhTxfjtY2mPpdWDXeHcVa8TpHcrxvZqQUUxJ1N1Nbu1diwuHU1r48p5Vd7EUthzV6afexmm0M
q3rWqFQND8QiMJl0RZ3G4pVZQXffaBMoLYrWVCFAceUGM3gJjHo0v3GS4swD8yF6rGHLfpF4HQ9i
YBFKjbzd82hIIOS+RJldtfuuHFHktlXcol+A6NCbTn3ORheVcVTW0TtNWz9cgfXj75RB5G4SXwVr
zFX6xKcN31kEHJxmHNpnmVjzOpOwpuBsE6m1IrfQP3pUDLsySVwIQ6F/lK1f7hCclNvKDI097eg4
5wuQMLYm5kWjEl0ImXPTHI3GzPgaNd7PgKTDLVUttaZFbvV6CDruw0RCOyY2jzBLMD+fxrrrWMaG
FPOJ4xEbb87rjlXghSxjCB6DUgc0fMNXZcIkhksjz3isi/3IacYDhphUr21aik+dKhZeuh8H31q/
z54IuxtvfSrt0+U/twrsnzmn0OM84VhHYaHG21En020LpGYLGrmctzzDF9071nUREtFxuWRMirtD
3xtnYT9bZLDYWWd+ShlPf1ALqHKQEf+p09jGNo4x2GI8TTgkhNbD0sX4mDhR+TTEeb7v/L7YS6mD
bazxlqKfzOnomP7anPr05Jb9K2yB7kjT0ktXYU9wOkBefI94NVk8m+HG70xuXxFBRm6EH5PJMw3X
wiBuezWLckIS4s/LSQsjd4O8lSE+ZIwTAqYpRQKBRnGDE0pDjaz4wOaE9YhgdvdRcCZ97tpBg09t
+emqHG6prLxir9AqoZaqei4bp1jDJo2fSjQ9yGZVG++q2B1HfPn89J6txVVJV+vY0w/74kNVPKVZ
4j7mnKDOgSh9uLNQk60atz9vv+HtqUabI4qu9Gn0Y39fFLX76NeusZWoudde1xX7MAVO2iybXetD
KCVwa7obAS3hsYXxWvotbGoowXd2MzuvIq+zbVHxgOMhSU+aJ3qtTKfb5o5ZfE3Yw0FFmO27NnX1
Ew9SeEfAUnjbJb3/WCz0F9dpfSYtVbH3Gtt97ihIOxwrVnCVQWmY121e+HsrMOCsdam+14Y5fB1A
Y77PVRWsddclYrMwfL//Tmk3Bd9mzplAce1xZzqIuDhpAlBFjHOHkGc+JZm1YB+m+GPRt969Xw7T
zjB7+cHuZ+fD0BjOh0RW8w07FQkBdWRsZtAhG6NyIuQdkG40vduHMiI2xkIktcWMAgN/uevk40Ub
PKoevmd010VRsvG1yRmpi6DPFiGG7zEMoLswdxNi4LOqiV8r/KQ75nNnY4PIIUY1psNLrGjY9tac
3QaeCI+CpI90fXmWaVHre99wPOoKzzlrlLA3cKsW/r4CleNgZFhJWP+3MFDzoztP7rMfBMO+C+AD
oI9mMzQxYD+Nusac2QIkEzWAZihDdr425zRiCRTiITLiT006TzcsCvMRe21xq+CXkDqPqgUXUTU/
mVMp5arQY7LV/dzulKC1nPlzgllEJbfooY0djbb05PS5PCcjAUdCjQYxf9V0W9P7K0llLbq9qksD
sLjO6XVYgqPyysP7vmVvGo4+Io3/Y+88luRWsmz7K896jjJoMegJEAIRkVozJ7AkmYQGHFp8/Vtg
VddLRkZnGPtNe1C3rMS9IBAOx/Fz9l4bN4LeiMuhxQjvFVZRPnTlWGw6NhxqoMJqDtj+2+sqxHxc
dzBPQkyAl9NAk6QKzGFDurMEGystpIdGlmmxYOChYtZxKGc924YcYol1W0PAB29ikhrsnh5UJfpi
2ypF9iR3LKdcgJzSnFj5LodgqPQcDDfsHvk7una1c0mEAaisw4dGzd2uYyaljJrRqNWpZe3NQZ/W
djvVuArUXrjAkkXl5g4KRrftS3Y6NC3zLa0r3nnUfLiGA/7Dgy5BwXPppfUXXYvwMuD/epNo+LQw
21SB3+Dz2MayNpNKGRAqiddxuaPrRfDhzY4RAbGJ1cbr4vxeHVP6ZXZSrGcRSdvWoFOHwX5SXyc6
0Gjiiupew+5BrnMsHcKgv+nEZLmIs6Mlxvfdrlpro+jFi9ZhPMqSKbjgNoD1yLRNAHo09ca262EN
g13dohjq4b8HLUkXRt15WSVbaypENFizgaY9IuWZOSuoaTP/YRXSj2Y2rke10TbqCK+Juq3aQR9T
XdCGD0MZzV5NLpLPbrXlQfSeIusFspi83jip/YIzFuVJohHSRw8pWBHqEbqpVrcr2W6lXWEIDGCW
4H4LAVHA7ZhFsWMXl6MgaL6IQi/FFbI2Yyj3bqn13Xaek+g17HrDT0cFZBQhuz1zq7m8FzoBkFhr
GBpBH4gOUWKKG1IyxAs9X7j8YKu+NZLofojeMu8tpdbHVWZDQel65j004dItrpTOl6LUGEHCVPqN
btfzDRKu+h7KWYokqbMmbxxRV5qzaa5Hqw68APrMNsM7temrlCO5nMX7MFEmwu3a6rsDUeOgOBJu
4TQzHPpqZNkNYmN3xL8emuI75b3ybTQL+1JxMM94tWqUt32VoK5Xy264Cejq7dopcrYJ/chNS7DI
Ss1zGWMJgWzIKGt+xdUYGN/1SK9whqPzu9aVNrktIFBvOgLzvpk19RXwkEi9mmyn/ZZmkbUHQlA8
w4eSA/TQnfYkL19Ik64tkeN2BBiq6A5RbOuXUd6Qz9lqBsyCathnRtgfEDSnP+DT4TdHRlxCN2+D
m94S+c+8sWSvNxWGZ01SIqYNhLVHSqZfEAePIwGMBF3kvtA56zYAoScggI9aYeXrNDCUdDETRVel
NL2nvWW/qDTR17Iz2wBdwWoYTZZ4SZ+jqVp0uR5D66hzO0wkK3Oq2cmSLPETAdZLACXi5+Vru584
VYBX1MCLIUQNGzGjKckf4GNjx2orLJRJ69K4wdnrQOpLFfFca4m2Sk2A+q6sW1W3MqiMIS6Z+QOZ
jOVFO2fqrq4DSql1mBPzquFCEnYHgaeBfelzXDKl96nNsFYNtbFTOtN+aiU8dJw77S2nmAFEUBw8
ZprUMhewshtKxeQN5kz5mFQwOERHfvpWSHRh3ThAbrvty8XRgQuL5GSpLW6JuB+YJpTx+JrWTG/c
rh6Sfa927+FgE7hKe+cC/H5x0KhsfxQC5wbE1mZlSunVXPag1BpNyrZtCs9s4Ke6AAs5gJGoRHul
q3Z4lVAMkWaRJc0a/kh1WYdEISCkVu94/3+2BQGKHd80THQW/AMtaOc9PpTuJsXAvtLDLHqCEqvx
4bKUNZzE4LZBL/xdk2AAJM3wqk/j/dypiPcsMwKJVQzKNoGPum2FpHm8atk9KlegqFFU1XeGnDU5
IukGDmAnb1Aad67Bivclu9S3UWRaFxBNJjaXurN2ER4WHz9X+N2YoK8U7IR4VaRwY4ej9cBRh+9J
6OSvQY7TSYTOs06C90EWirrln6LiLqraez3WYSDZ9XVfttP3cA76TZ8ONm5bbUouHWcetqiEeWKA
UZmDJ2NNf4WHogXWs9VH+kPcl/Um6WJe2NohFrSgppoi00G4Z0C6iNQbziBPi4TzehSzua8qIBTt
0JprwfDjjWx4xMH1YPtQHZMrouFB4RsSpxi1prodGyLywn4o6HM3IRWudAtvrt2B0c1vg1gybyxI
iyszYYagRL32SwmLAkTOAAyri8M9stvuujDG6CIzUuNeB+JehN40B1L3LSkkN4A6t83Zbte90AQw
hlG+BQJq+tkgOq9s05L0ci27b9lxcZoVOPWh1W3rrHtAE8DsBrD0XltIZe1Qv0ZOYflJGPHFohDc
s5FKfq45/QWlnLUf9Dy8asIqpf4lvqNrExBVWSu+a1UCicRu4Qu4YRWl30uE8PJBEV1wsKGnruiW
AEMOG/WhU6Vx8ojTNpwrBhihSgxOhSpUq0thbKpinDmaRbVzVUx19lDkjNXgjTrbKG7ClaCF9WCq
zTvSh86VZ0qVutLqvTwPPxDz53sjU6HrGAaHpKqf3FlJE2JPHAUShOJLjCP3vP/Gi5WbTzmp0R6p
96FPVZitaHf8aNS4W2ExCzxM2zfqNEC5GM03iyPImMwXpJjfUkMBxLVoE0mdrfzQnWw46EuCgVlp
NFLSgglRoPg9TMhfkakZN4wf1dtmdH4xvpWeQl69R1W16mhlNGWF0aIeFwSDshinjXIrM/dYq3FV
rMx2wUsWdAC+boR+7oKiVmBGjjgRMZh6LCUxx0wtehLb/UGnf9dLNONi4rPyvNpyHs/PjJA/dXax
2siozpDxkSDKwOvP5rE1GiN1koWqrYQmKjf8Jc4Rg2WhOCdjPXUpRdXwdRo4e9j6/ryUTJIr7UeF
G4vs8GFMdD4ZSa9cyi0Wy6+focU/6uNMHg4Cwp9FlaijmP0EIlFSQ2ZSxKUAG3cXKdlEPtkYlJws
XgLOxnxb9iyury966v5UZTFe2bqB1OGoSU5SmKJKZdz46CwBx+j8xaxp2XEm1c/c3zHcfLk/XmhG
GNaiDDlGqKds/rMQUu3nU4SkPAukhM3NToAQ0tHEyljdiEmhg5jN0WUHXu7M9ZdVcfx8VUgQumPa
y4zmaNWQ7SBQloIpsXOJBnzBDTLIfPz6eR4LK5abRGEjL2Kz3/rOP9fLqPC5aB21Juyc1q01RFQR
oaUFV5lKgtCM1MztO2dclyTfbr6+9Kn1g3jMUFGWKs6nSEq8faMSqlq9NEmmtdBgC9BXoRGMwhX3
tBZSgU0AwNdfX/bUq68hQUOnxRTE/I2s+TDJ0RrYk4T11r5VJdleyftH06HlF5qsWsdi/X59uVML
VmOPWQx3KMOO9YPoEGQF3hiXa1rjoVIrIsshAleMwc/sMsoi9zpeMIQcqMhjjBMKLYes6H/+lghT
hh9oYlibU9D9JOMPrwKcB4AWprw17Vl+i4KlmTTQiv/6dk8tWqRbqDR1DcTOp5fG0lp0GnLta1ao
3+KEopsfssV+fZVTD5WfcBlfoTD6JInWx0Dv9Jyt5/cu0OML93QieV1FJ0/p60uduiGspvRANLry
zjJE/Tj4S3EK9hPKU3TPFUzooXw17fL1/+8aR5sachnV5ENd+4raAlGpt7qdn6Gcnlwcv5WJyLgJ
6D2W7zlOYg+12hLcSu16iX5D3atlwaCsH+KXSGKHqYp+YUMwZhHYQnd2AC3l6/v8/OoBFId8g2VF
dmhdHO1ouiGgGZRO5YcKPvC2bE1vUNLqIpOSapcKp1h9fb3Pvx3Xg6RD5AbGP+v43asW1usktMrP
i5ECxZxu4QtYZ0qJz2tRY4aOj5/Wrqp9YjI5IW5TTJEVSHXM/I0oY68U/YWFn/DMUjxxJW5iYVah
kNfQxP25FJ0mjudpskufrY3wM6k5AJt5EHXy9PVjO/EzYdRVZYXfip3rNyDoww5pijzVHCRqMCDl
dZ29EXvt4d0kbj3Yf30l9fM3loSVD5c6KlfoUZlBvgR2dnAaV3qhhwu18p9gkW4NIHp+nAzqMfzh
AU5ZvQUQVlfBN5Mj65pICUDlTH+3akMbLa81GuA5Sep7AzjvvtVgGIUkglwGGedAvSqQyCAGW3Ou
ateZCulmb/XZeDWUHR1sEM2katBxxOQbz2duVD+SmTJ25wvOXE/mBUAdvEg+Pm4jWTZLmoMm05+b
qH12SDO8Unr7DidU/JYTk7HvFgJ2nQXf6nHJVwV6w8za3JlmDmCYyaxSidRTu8c84GDUmpFXlPkd
7OrLOaCxlJdpBRESEVAVa5Yb1IlGQP1Q9m7dq9Ye31XnjXqp+8y2YfG1NrGBOCpXtPCsi1RHy5Ck
TgAbokQyFA7Q+8IRJAo0Sp6WKnFunBv5uxUMxZmP1om1phKMi4KDbxYl/1IkfFhrQd5XVB8TzyWR
motecbQdv/rohwn5ti74pcH/esl9LnhQFEN9gxyA7IXwmj8vWJXg+wY4zb5jt/jxY/h4FUCcC1MT
7Taww/YiovX6oMdOeMbgcuL1pZpDPq2ixfl85qjDqZeizix82lzTSw+Z5LVi3vMAwSB5/+ubRODB
bkSvg38dl47MRTlvTl3h5z3Je3G/uOCZBAH9SYp6ZzZpbHsNA/bJHVSa9l9f/MR9Uldp5IxjZKCC
PlrquPM72k5F4QMijbcYFx/CMUTqkYA3+NsrwRTgfbJQGIFUO5Y80wNqwhJlqU/E0/M0ASBV7bHj
LdK0v16mlBsIphBGcfqQzaN7Ek1ZkrLWZegKIHDPJo1XLbkeBsNEzmn+/PvbQpFOfaMT0PPJchLG
mQADUXFbRq75kpiKkhkiMx2MBGlz5hl+fgHR9FPaIAsyGGgv0bkfX8AKbQjG+5w7k/SHSJOeq9n+
mYzaQziYZ2qQ5V3+sz7lUhxLTW6NPf+TqB+p/VRICDHAra81eqVOaYBaynpU0EW/p015rho9fUUM
UcjYlpfu+PMC7NMulytWSr9PHfGG2PlBq8EGdRgSgXepZyxKn9c+NqGFJL9UHVxxedoftjOj4dzR
BlbqS123JwzW1/X0OjblM5f5XNgsl+FoiAuG6uO4odDb8hjH/KP9XlKlB8mCLCJGvohfr8PPWyVX
QeissDPLmD6OFv2Imr9IEiX1a42OFp0eL0u6X1Zh3oIfZaAOoQ8M3Zld8pPaHtfH741j8cVisjx+
1YJ8bh2OfanvGBNdcILM+NYJCLCjw5T+d95mM+GRdqUSqj6ObUcw9pKtbTtW4S5jjrwZKIvmyaju
nC5NCX0hQuR3WVCVqnFAFmc+Oupg+mHbGGf+9Cd/GEJlWXFAaPBx/fn7I0mIMiYbmU93ulgnk5Ps
pZE+59c/zMlVhq6SlpKj4og4emdzUN1mEZaZD6w3w6rf+zIhYrbVnqtaTryw+DGpbdmHAOofLQAD
qD5xrgUb0Sg0hCxBtBtNedx8fTendiDsz7Th8FnQ7Pj0zGR1DDspRTxEZkhv8ZkaDYJ3if34jpns
76tozowGVhl+aEIfjk+odhujgo54Rac0+Lk8uxr2SF4Hz1/f1amXZ8mntJDkcjA4XsYQhQtlLnl5
stiwb9IlQ0YJjJ8MW8pNHRr2jyETyY5u4TlT2Kk9D0UsYed8fD8femidymBw+tQPQ/W6LaS3xeYv
kieRzPds19uvb/PUgufYQ0S6vtjDjp8mCStISEWT+oRbpFty76zbAT/Q6uurHBsjKZ85g/MwVT5H
YHuPPdBOp44dYSqpb3eD/BRHcrmRUBy7AeykjNmcNTwmmLPhzrf9dTUV6ZWRWdo2stF0zpMwGSwn
YqVUJEtlg40eowPBfuZLqpx88paiLW8mPqHjwqcOGtnAeMPXZtQZE7TVm9I6pYeqrNnFlv3cjXQn
LBExxCi0+Ckd+mZHlNsran1vNkW7F1AgdnSRHNecJPAjEffx9YM88a4x06YEBXaAdfP4g5gBhEji
kXKbNISfYlbajSwQUwZEl5fT29fXOvE4lN8aYwhTNIiPT9+qMsEhwIfvz4HyU6bhsMoN+a2ZssK3
4HSuaZW3ZyqMEy8dbDjFpKLhi/Wprd/X2TTWYcntJcYL9DHJU1HtMMeoZ1cjGe6xqodqhRqj9//+
XhXgZUtHigLxeKeE9ITc0G5Kn7PaVWUOoFbr7JZufEiUUPg0QYI8s9pO/ZKUbLQBVDzzbGV/fml4
V4a20UmOl3BlepPSo0ootPZ2qJzcz00O0l/f4YlvDjdIDbXAgSkWlz/Ph8omD2oSaEoe7QjqZZ3p
pIHIeP5WGorY/8mlCPMk64KCEWPrn5cSYBzbvOCIpjhlcWNk1ezWVmseYgxyZ7avU2uU7FCWJ6b5
pR/856V6JHHFTGfAb/LuoYvKd8OoHrKG3y8Oq1u7K9q/PhyxgWG6UDFqMj45fgGVkVmb2syFP5Me
iZFpuKu7muQp0zxzoRMbMy11mVRbOs/YOJbf88PvJeYBBVjAETALjedwHLf2XD2cWRIa/4yjgv6P
axytCUdKUuhtXANBv+LqcSz2jdEYd2pnEqGdDaCCQhkD+1CLFbF44WM51BZiIWa1nV2nNP861JBF
zKSX+JC1BGVgTRpX5sdaW+9nXY9uVScEsTP1wbdAEEKfN4izON1OHjLYYBcZxLvM8mJmU2q0ugnj
+7vZyRFbFQqpDWXe1Fu5rwJYyUhHr5NMpjos49gt0ri+jkYr2ip1M+0yA4lmr0X5ZS/VvU944kNc
po3HE17SN+mbumSpCR9xIs7GgWyvoIsMxMLpwi7SFvhW0m2+fryn1iZfcUthnWjMKY7WJpQv8mVN
1iYy4bdqbN/sSFzrmrTBxbgOpOFcssCpN5yam2KP9j0DoaPrGdFUQECeCr+toqXndIVvdDe0xZni
9XPLT6dXymCL2oQ23THFQR/TSMOXWRAYm94KEddoBu0fFXbrMrxEkOJ1hvoa1sWZI5N2+rp0aXmi
HK6PCzJH5FUObpqeSDnNL9Eo4xKqdekWo4ucrdHMcMapjDxYt2lfrbICkSCgWDbySu13Bip/Ixmk
nSZ30kZp9cILEIay4MSWeScTbCf5biikRA5k03tkyIUrp8XUGffWvAqV4F5N9QYeg1G5aZsQK9jO
Ilwn/HlAdIl3PB/KTWIvDOFxqDY4uvjv85mAnqZN1pZkqU8VqZNnfopTv/jCD7AcxnD8IMsj+7BH
xHJj5EXaF77cvk1MCt1pkLep0vZnNvRTe9GH6xwXRr3ocyAkQ+HbRiZ7JD91Xh5F669fl1MfRBMY
J3MF5m3wEP68GblSSZTU68Jn6GR7E6ESHMafyzRCU99MZ0xnJy+2sPEpfHG3HZe9Zs1mVGS8K1IE
5hNOwLbXxQYFKFrqNj7z+E5tBCZtf74WWPY+Fb/ZNGlmgorKr5P6Vm0sqLbB9Fxm9Xsbo1mIzDNP
Ujm1LpaZNwdYJAREZfz5KOeGkFlbp05LxizC5aUqe3uuB7I0F26aJkW+LqrWG4Wj3cUyFu0pxNQQ
lnFxaYd2uiG/cnq0sARhzwhCfT7zPE7+8dgQaSPRv2V8/ecfD8M9kbkRZc5QiXfNCZ8itb/PNHQk
X6+ok9exoEtRUQI7OC4Oml4C1ooez+ckKujmtG/FJGF+7+ozH9JTZSvNKUQbUJ7IJTt6DzWIVQY4
1txv8YxEDRLXobitAYkktnKdldVDnjlnGhWnFvCHSx4XrMmsZ2j05NyXhnEbduU7WSKI2819XfZn
zhzaqfXLiZQhGeUjZ+GjNkI72MDVRytnm1Gn1zYSv2Cgml5PkppH+zb0JEEee86OvI6rxWsgKYsy
s0b05xD2pdNUeQ4qu/E7FccCrjZ8RlFb3wP6LFc20Z0eCHV7M1qD/WQb7JqgpBsEU1IzAlxYWpul
+kseVOwsAMFGIb8mZXeFFIeQHEq+2O4HN5+0eA2+Xb0XiK752KvGmdV06ik4i1OXFgfr9ngAS7Z4
0xT4E/xZzJDuZsVtZf3ZEMaBnulzG59FXZ36iRdnFkIZi2br8WMXiRKCaeA1iYkIRhfXkZA1c/pd
acRMwzlfNOlfvzCf4n44pqOYAb2s8rpwzDz6pUMSH5iSZrlv5rPjRUNn3usREXKFNhmHqMyyJ6Hm
0PR0lJO/7QJ2BDE+7+Z23SLp20rDgHL96z/UiedOsbFYoKHEcZw4Oig55mTnraplfuqE+jqqJ3Nh
Fcz+lJTNcwJRw0cX+f3rayqfx32g2qhuOPxwZvp09g1HYxZkH7B1zAFSVrCyGwSpcFmDBWsB4spl
paCcNLK1E9YRyPsmxXmh/4s+/t9C1bQTe9jiC0eOASWIQZv6514pI40w8zbO8S0nGqORxdcQa9l8
i7a6MA48GWtHmp5xwGLVECBNE1mRYM67QMv6m0EbZHCNgfwSQUiFqjDLL5TFxTYaWFI4pki/Gx1j
iyT/fUKMzZbdr3UzidZohXUS7YoW9kNlrWFFWis7BEicavepVozXvLaY0GDvz8+R3Tn7TLa+yd2U
njmYn7p/JmB40K1lQn/cOKLdlmRNq3H/WTreR8jS/NEc4+dYkaLN1z/6qUshvEZrgBudz8bRV5Oh
U1Xly2fJKbVoJSp7cfONIt07URY+f32t37/b0dGLYwEtHE6vfAaPj/+FZGZkgMYcDkg1I/aSgTFm
r1lXtoEgqKywMuWglHJw047qcKWqUnhLzqrjAe0XW1HI9T9Lyf/FN5zBNyxjTnaUf6MEPsVBPb83
7f95iqH9FDENtPeijdtp9/M//+Nff+e/MA4WIU4qTfaFpEcBy2Dn3xgHW/0HIrmlufpbJWeqLLyi
xIDwn/+hy/9Y2FVMm5Bf0i5ZSpT/lwq1MJrQv5i/MQ4Q8v+CdU+5yUbxx4IjGRktCGgIhd65dtz/
CScdyA2a6F0D3PVA4KqhuYUqFg1Krq8yfQF0keeYY3yXYPOFUFriEV20rAx+GtVSskaPbW3q1qnv
6S9JLjn2zlNst9k2gnPkanHnlIdyNKpNx46VepwTjV1Dwnm96ZIuANou6YOJF9nIDFdPsbD3zpSu
DGJO/CrQ94WddsgdprB2Q+KQH5WicQIy/3C9OGby4gzDk9JkgenqQTM9zm0/ExecTZu4l+QV7pDu
Fr2Esm/LIsbmWjTDug2krPdmKajujKmKL/hbFLGqZavfilK6jQORNCS6kgLIgAw/3wB4AliC/DzX
dX9INHl6CPAUb6aaeB7Mp2aFjGK586xIm7Wam/EqZnoNmd3oMVsw4r1H82hs1CXKOGn4ny25Ug6O
Ej+WaWm4od32lzauPhtjsCdVcrkKezS2bhPr7X1KnPhNUCraLSdTBKqlWevKpkTW4uqZLc0rp6MN
Ylu9vlZFr9BiRs/GnzldaU2re3rpkIkkWYhHRu2ZuZnwlTi6sPRJ3SpddB2C6WlX6iTrxPL0gBN0
fNyYFcJZv2jpmVBQFKR32ebcukHe+hz32ke9mZLEFVhm1xKEcE9PJuJf6qYw+D2M7gIoAuml8rcY
2M+q417w1bRPQTHJBLXWjzicdXIg5eIVt8i0J2/XolCzUY0jGEV3ZayyJAzvGr3QQGZZZQZdJK+u
soIUEp5yHln4YUsTWlFj3qDnDVZSZPXfArwwt1NVJuRRm+PFNIt3CoRwcotpNtf4V8IbzIjNfnQI
OEnI8WJ4PsJKSBEBKyZpeoUU3AL7fwmbsvCAJaS7yKyD8DC0ctbfjpCKqrc6DJtXeai6XzH661sz
p9BLwoqvn6knK5JnugujwY7utT0TTxdJSn3ZqfLrMOrdlSQoVtVBfteL/NUahrLxcqOodozDOrg9
mnxNoUXuD3Hr9jdCVruHmWwFzEZBhgQ/yDpvzruOglvvjGQTQF/KvKwYhtconEt5hd8rJjtWqhb+
ASUQSbrkzhsQK9Zx0fTybV/OZCjJkXxBpBaBZ6MyBbe9UG8GQ/k2N843uaaWQF5DOIKcw2YyY8G3
xcL8su0bVowcquYzHyaOFOJdVrtgchPQYeuar5lvZH1vX0cZoVIEh8IeikyV9HMNeoKFSczSmuiq
qeKDbToDsC+Sn1jMekQkREi+y2VDJFa4tQM6/TAXxLc8xid3V7e4DGu52SB1wt3VoZmoSeO8xPYB
0aM3R3LcnO2ka9EuTee+ulVnQOfkNyo5fmVI02QvQ2Mi8kCQPjTKpXFJbGawtrQywqITKGu8RoOL
f1laKcK0n/U6nwzaOIcCm/AyS462qZ2FbmCq0sYIph5Q+DRsiJhAUQ0+9wUu/7TKk2o42LG10Qu8
/SJY5oJ2Qz8orRPjlgyuJZsu7V0T1KBn96nuJcBk90mqAVzrOkGfoYm9HubDJeCvgSeAK/yhymRj
Z7R2fYmdW3oiij7qskOHenyVZ5zm6cOW9nqUtHyTiANm3hc1GM1VWTcqqczBTPurEYfMkMtL5fdB
2tBJTluYfqq8MoCWWbvU7G12qrq6RRuoPXDWI3vUhJwbGUo0eJOYp20gBaXlOVmafpsBn7s6R7ID
E73EZYN4zVLsoVHfRYBACATYLEIR7Lr9VTaH0y+Q/+TQAgzYREaIudKKRbflpP9DD8yKYOHIgWJl
FsqqVOVuF+RAyYmJrS/irHvlw2Ju8KT0PiH2wyLVL6XZbcUwmF6ex+0PteBrs7Z0C6ZLHjibPlTu
Q04qvibl8iGW0dfVhZ1sM4vwpmiu/UbYRGvxgV0TiEYAViH1Pi5tGc4JELyAuKkdZlxU+bB/D2Y7
yC5fbJsoaFm96KBnHMbCitejmt0F5jx5VhNa20E4DTnpdfwLARgsm4ka0s0Fe++gkHVGn6PaVQ6I
DzcJ02olj9pNrZSeVI4gHgxe0csIY+dVDD7NSzPBV3ZOnZWhxsp+aqtgM3TVYcTBspbnsflplPXo
hXQ810TcQe/TiDqcOz3a1bPzHV9lvguN+mflhNDq0+F7nmNvlJVJWQN5fiyVOtrZdRP6BMVoqzyw
r9CQ3bVNoV1pZPu5Np7WW5Is8k0tNVfhlNx1ciPdDlFyM/Jc98FoqLyN2VVo5TM4mhQD0xiHhuwS
321ujLmpVzoHMjxifdd6uFunRz3F0MiRcdDvKjxf5n5O2qm7nBo5LNcAnpQa+NyogXyVtYmca30o
J3mNL2KW18DOxHyfx7IjvQyNOk6r2LJsbOZGo3qQeguLTIZUyTJ9bbUKjJJKCe/TtLSS1dzPlDJN
mulXfYouGeOUAvM/SdAfymSTvE+lMuLaAR17rZZoIVeCceKzBtDmOS/lcW+BDjh0gAe3Fe2hFjeg
NdKim9J+L5vpwNZPKOVm7KPWn3J5Xis5O6adSubbRCbfinoOJ6TsdJoLFju/s+cuBriWk+qmGWv4
WsNmwuH4s1KhtTTtYNw0k11tBrtSNlrdJjQ6CrZXggp4QOkEWjCSw/BJnwKxspK8dWuRNhQduab7
cT3rPb59o3MRvSr0r00NX3ypC+1Qiy6P1q1aC2AN6tQtkc5JL2Nj5dvm2mBiAL1YHacMHLl7QEFF
uGJ81nc7OZq6AxGQ0k7CFUjhF8gdeZCa7lwrhmS2+O/mKt6kBoTQEn5/vYq0DrRTWMnfGoOgGnxl
cnKL3626S5yEsRGHdlTUxD9tmzgYN0CRTZR3EUnVFdgM2YVVYpENXE/tc4b6exU0jnKRJwubjgib
6WUm9XljNsZWa4OucuO57SZsZIs8No3xhWLO9sNYGsiqwVC3RiicX+kTE6qlAqroJ9HM2mGplJ+D
IEq8UNDk9MJOo7cpJr3oWS64n+O6bV/YvGdYRY15ICTlu27B+5igqxFtR71VuVkq40twyJBbD22X
TJzADdVrW3MWnm5G+XVR4XsjZT3q1q2BWcLAb+0MeXsxdJaxMyNbTLRPbOO2yeouXTdGkW31wqzX
ZDJqe7trAFZlhT79BEMavTrU3I/qZFqHQI8K04tJdLqAm1GYqyBUQucyZ2LoqZP10uZa8wwaEBt1
aOibTJpDTx0NGW/mNNdeAzzmmyZ08l0JS6+ZyFnsA5nqXGLZn95hF4UeidfKG/tpvI+Jb1hPlW6+
9H3aTF5a51awkao4Aqgjz0iRW+xDpHVod51SamvDHAq3nKx0jbHbIRwu79bG2PeH2eqHq6kJhzuI
lWSGFsPoJQYRb2UqorepGkZySspS3ygx7gFXkOe2Zj7Tenk5xoutlzQ+MzI3Kl3Cn2TXjBeiiecr
u5rFvRgUywD8UCa/ylZpHpxCzl5CRc5I6ZsSZ19O5CMAhJf3sggqJNhGdZCr0LzV5nbwBpkgEnWW
ucBsSC7qG7GeCkuh9pfNtWEE2EytNkrZmvNiM5jC2CaZVOxGmVpcYJB8gKWpQQipaXVVyXVM28dN
IJdcJXSeD2wS/YoXkJfF6lUKFnY+La1jL5IqsU7zxFxPOvkqIAamyl3mmlQMpFeJmBoly2U8FU6b
/YhS04BRR14lrdTO/NVDGvpp5mNkeyJzxkviXkZtM9R6+c/mx/+e/8+c/xeRM2Px//78fwk64O1H
1DXvbdt8PP//6+/8L4yj8w/akyZdSoNqSpE/Yhy1fxi4nFDRLHBx3dBoNv7X+V/9B2MDWkD8bWhp
mEb9+/xP1h36HoZTKDYAtDPN+Zvz/6fTP1eQqfSZDnMx+Xho62gTTnwh8d2Ks19RGdKqtUsIwzbj
/Q9P5+afHYUvcY5caQkoQUOFs+vT1JutrNDnUeFKKl8m0BGvYgEID0HUnVFInLonroFaCw0N7rzl
f/8w/QxbKZj5NgpscOQjB5183fR5wrx3PtMWP3EhPE9Y1ZYGpPxpnNbTi3PKehb+1KS/0iz9FUjx
r4R//+snx2XAmC+DdeQzR61ePCF4S4xRkD9P7IpjV5X7O3YlHeP/waNjrdJ1RHWP/vRTM0jIuQ5N
RcDcJJZ5XD73yFrsi7pIztyUedx2IhjLRCnDTJee0+/Y848/ktXnttQ6g/CjYUhds5vupnB8AsTz
JDhErr5+grwtf/a4lotpdOEW4jcY9eUP82FFSGS18m6WnGf5KK8scD4+mN3ALaX4TbbD3Ishhbmc
hf9eFcSFfxsMf49Njn86sy47lWgH4YsqLu873Pyu4cDWwhennXm/li70H3285R7RX7ArMIPirf7z
Hmd6aZCPqUClDghoDpxnnahycP/1kzy15D9eZZmPfHiSNqOIXuoyruKMMN/q8YmErGJf1P+zR/fh
fo5W/ZDmUdkXXCnKumlljsnbTLoegVVnXy/5803RhLXpOhARxZzrWNxfBrlh56XI6bmr5UrIvUSt
J1rg1Xo+kTZNP05xamUDWtDw5XosV8RmOWut0ot9XyH19YYS17+N2tmry+L/sndmy3EbWdd9le8F
oMA83AI1F2dSJKUbBEWJyMQ8J4Cn/xfY/tsa3FL0fd/YDss0gSog8+Q5e68NrEFI4OFpbB1XtO1u
8LK3GR/qMVmM8bL2upjafVnp3EHVAA/nP5lFXGz1TJnRwI5x8KamuCV42XzKPLM6OuQXfx6Lcd6o
YnIO8RrbVs1wz+hm+ZuMY0kSdfPAGTcrJ38zNol97HuE6kOWl5T+XnkPHso+wbBRr03MKk9MJdcO
aOd2Tu3qrKj300h4vqgoR3L9SwqcC/kt16MxpHgpYm46G/t6VwVJfZ2YS7XpcX4x7CX9DZT9QBEC
lqkP9i74rl2jY4VOm8HfaC0H2kLn7paChasALhF5fWlGscfiIuiub11gKpRvk7FjhFxxzkI2dbIL
Ip84j1VnQ++ZBhO8s/eDQgNUj/ojEaNznhIj/Zz4Vf7oqgxDUmfVnxq3MJ9i7r0OPQBfn2qOvwvX
RAMtFF4d9JFlzbzrk2sD0dPsNn8k5Nk5+1pX3AJV7z/HfDRQm5r62h3SN93gOx2glzzB33ubOhXf
U+JXR7UujaLrqvOcM/vatTk9Gd7tgFiWVLrTHS5R+8iK3pNESGbomORWSBlACxq8XHmSCWba0B44
9ydWHVynblK+uZBxrwwIsnsSMxEQmZry/fD9sc87eKEAKv0L4fKRZZIPAaUasFNbzFHR1MkDQR7c
UuLJ7HMAWiwsGlVtAHFCo8+BiC1w5Vo338vS1OtLYxjrYAOMfnwWcU32ommMANJL4kyX0NXL9gIY
w/Lkg+14mMqseDM9UZ24x3kLrYg4Kt1vDnZqBI8VVvwHC8BxGkEQccAh2Q5ICtwdI+CnqQguWkwG
6KhWwHsfT5kDIbVOqhAeloaCl8DQrml57Wx90aLRZotbYKaBpqlXug6cF/GI2j0ZkRaW6UvAuH8X
lLxHuEuNJJTBmO+7MZ7uVBuMz0u7ZHvsyD1yQK01JW0xy1m2S+pnDf3pRA0hiZMQ+IO6+0qnsDra
Gr26Ta6c7uPo9fWnJLWdszeTCFdMFRfbDiS9uLotZ3huUotIDbVPjkiyz01ilqcphgzWTnQjaPS9
mb4ILmLDtU5cCKh1sEwbbV4DxEThiivIidN2SPIVo8U3NFhsfTin82jNB9o4Iojv05HT4EbUk/hW
1oFzKOnPhTNHn+XCNobnupvHPTpBgHTBwIOwKL8EXCPfOkihYaNxeu2MnICF5Fs/tN5GdNN92dCM
r8Yvg5hpQJSuuR3i2iUF0PduxcBLaZRclm7k4+XYt8E2yXjPEXgTcFF72ZNv1MsZcsuuWAjVSpap
5lSmiJsDBEcL1OpzHmpWRVJ683relEMaXFsUlbtG463PhnzejGMdh1YHLnlpWd0K1Y97Y913a5v7
Nov0RXaaf+2j7ibxHOiiNZKmVSWKzFI7tk7TwBOFgzf+PARrfl8+V5sReenW6RZeo8JvAhwRKxtB
a3PGRB1rjoDRfGu4LZGYev7iOCyUbcv6AV7Su10k9E2zbedN7DVEPDjW4N9Cz2svDAUVA+oIj+EQ
tM0+14uBgNWURcwcqo1LNNOmrQgCkQCBItMw1KtAv0dvuYTh1UEds3Vz28r82qohnwkFelZ0RX3d
NWtdXZnVOTdqHibVCHouhWEjKuTTkXGgNoU7GDSqWXUJePnUZ77xTVesVuP6jDiEWFwxRpFXqTMl
u3FGAAcuMW1CTesdkM7OrgMlGsF7MiPHWlgR+2qKxsWtyKjmE1q8uNxMuse4BhgwNq+elTvXybRJ
2A0expqcTN8ty1O8DMVtN7D2aAmrhwp46bOx4DMPqmFHSgbsGbI6r6zY1L8ExtCfR81hrlAN137W
5YfO1cd9KlD8kJWgXfatvLakNT4TYdddz5PoL+N0eYJLqJ78jEwbf8ZPai+Gc1gCuWxL0RTX8Fni
mzz75DVw7qQl3qpkhUH08iPv82M76snBxAIInbhoIhqHKGjnzsQ0NSd7FvcvmlMNpF+w6a3ykKMm
Rf4IYa48tSUrjl74xoPUjXo1aCgs2e+LLKhRlDR8BzvOXirMXIDd7NtlBChiGg5Ih+x2X4ogNJlY
qbDvApp0c56zmKUc8kiONtOgiIxEz46lanSmcjXBniVdk3Yzjw2Rq3ltoY6wkqbXAQCrZgW7mh+7
wixOqrGKE60GvY4qf2hOVt4Nm8FAupRv4mbCjnOelTkVC5tP3rL+FZ6K7xpy2lDskw+i7W3CQMWJ
vG9yX0NIw6N/IrS0IlnMHWjzRNTi6ETCBQbAGwM8Aal3zIpvtYObwZCJd5x8rzYi8nTbjurG0bcM
kljXZ39VIcD/7fub0vXA/TGuCmAi+ElK00O09gbCuTEWrD3dZ0IyMrodU36vUmsCgme4xFdRXBN3
WnvzeCrzNNvIWv9i+8Ohph8L2Z/poe2g3DBd3i8WjvHWcVLt0rBKLd30HulMmm3Oe95T0wqrFKjw
kPv9wWzwk01N/MJMOdt6CJthGqMFA4RrPKOBma4G9mimEQncesJVBo0phrVc8bomrwmjtgHSHk3U
3JsCSktNO0paZf7OSwrWN9tl+baZwkFO92wVKnhYzqbmhg8ZIg3mOLMz7n9fYP8q7EGViIcAn5GH
p/yXI1iNcx3k0ZAdBK370zB2xVtlAXYLVa862o+JTWmV5zkfm0iN/mp0qSyMDAl5bVBWybZ4YeMq
T75Jbt5scs7o5Boals+Dc7ZNGVyUyE0vMrcLtv1InGHYD7FzSFZPtwXwvNraXhHfQ/qwXyx3zU8O
+Mve1wzvlhBYltt4ntDhS5l+fl8DyxIOUKSWzPyTwutXMUxAHeFznCH5yrRwTf942ugWKOkD2TyH
hmKCcBs1XsLi0D0E3tRMINHl1YxqVZDkS42VBWQIsPg5Z3RBiYSm+KdD6y+Ss/V66JbQBMRY/Ys9
10sI+cLQlh/awoB3P5/bjP1FefKlzIe7eGbL//3T8MspmYcBvxO/6T2+9ufszM4enSJRdX4YGwrS
Emg3mzWlSVmK6qzZQDl///t+VQivv9BzVnkhzq5f/E5lS7Fnu9nqvIeVvjI5q43syGnfpDxYPZCX
bdbxrLmOr27et2AFrtjdC5NkGWHkWkTQhPMCfXbcT8C+/3DINdZT7A+nXK7PoaLE3+k6AQyEH5+I
ZAC3x+6VHfq1qe9oXUVQIEpTZdnPjWReq1E2hn4qzJ3TBk4EAeK/9c6SUojWFQszLylfzU9XgHOD
HrA0CCTivL13tKQ6k7j+p2Xgl47FmoUI8gnhO0Jt7+dGzCCHMXbLSh5cpgF08lm4ypqJS2MGa2c/
gyY8pxweREbR+/tnwPz1M6ZEsdb+D7a3X3E0s5HZGO4UYvBOJfEhR0FyocVx8LkYKI27ilCm60Bz
gkemE49ZMDdvGtONbT+PJEcgsxFyXW/bnii9wbe2SV9TTtpZe6D+Di7I2e2+NrER90eNqNvkX82/
//Wr/9CvXldHHqL/3K++h34r/m/zklX9j3K1f/3gX+3qwP1AxxRqC1R7MIMA6v4tVzN0+wO4PBhP
TkBjFRfn3+1q5wM2YaRs1uoVJuj07261+YEGLKZF+rHYN8lY/m+61fDrfnz/4YHw+tPeMuhS0mh/
t+p+138KmHj1cdxoZ1bM8dYHIbRdbNi2Rb6w/68kFH0ZzTvwQ2xZFRM8Y5yJTTDQFiVZpYipcYuz
1YHRNJreP3COHh3MxmnJ0ddII88tBRn3yV1SWwc7wzAT0yKIbLt8VEN2o0y7DzOV+JG27nbwXaYo
7uyAISzaEtQeehI2dm7e92Ujwro2vWixEkaQOIIfSgv8auf19mYe2vyrrg3h7FsfU8ZWHBUIm4mH
2zmY+7u0cp19oxy7JNBsKO5kugynqvab8+yJsQ/pDQHipcCnDVUic1KudyzAMm7TdOlPBJEEu74b
LMg/1eJuEj5OUgFhPlC/zPGGaPu6INmmsUSIAmvGZtfqW72246gmYexCb/1Dnpt3dKWw9PWBcVlk
xrmMp2KTTmg/EKuZ20xkENMbP95Rrhbk+tjV1i+ZUzdJpkKpYMLC1474sorz0tvZznM071Qwe4RR
HhfhYHv1bjKTqQTxTD5j5HRTsgW4eN8gh9qoWTwGs2F+VIXjHjFdj59KA4yz6Jpgo89WFV/V7Wzq
JAsJSSxBowlDP0P9t5b7srWybNhKVfnaa5ZPBgqBKh+0Bflhl7YhAqJuiXQHXhA1Zd/0kN2JcWys
0ifhMdA1nIoNhLSWgl3tC7NrD6bnTHuvKMsylIbtXU9F2d9pVOp9OEuN2V7oL501hn0inQvGm3qU
GhOkbi1b6CT2I77FMB3s7EqbJdEKG62YpoRoxrpFUHhJ+C8hf2DVIfh6DlzfsfOCqB6ncilPHNl6
t/1UmbFzx6RBSTor0JYxaIaEvbWpuo37rNiXTeV7ybXlgSRWO4DwqBo4UdVtfxcg25rdjzSsOv1e
G2fXT7a4mnPUUeaaoGTuoIX5k+QCXIwj06UicbRudgTAlENkoPN8qvx6umVCu6DrTukm7JCmpEws
NVhSmCrgS2mU2cGWobT2CLd8ZQ0vHnzsngnlZcZm7iMIawgOSNZ4ycaM74gv1uqIlaSpw5QR8CMx
RVlxpaWzaURFPevX8OvckfE1h5xoaASnGKPnbDqnhjgge0OlvngWGz8Sr/s2FpxKLK2dnjKZIyhy
Gtf63Ajb3ORJkVw3Ym6u3Ub6VLw1OUnCKNWeC9AvF71ztgWChe1U5ssBjk1943Zt+RhMDcQhjhG4
nOw57XLKSaM9Ih/Bneq78ZGjnYYFtus9oMD95GwMDWAcypLS4yvHnsKZkIi00EBTuRV6198No1fe
QIZKSDSwIZaPznWQEvoS5/V0rvMaZ0qjJcun91X+fxviHzZE/Prr7vGfN8RrbO0/zG3/9QN/bYS+
/uGdJaKvdDcEKetw9q/4Pd/+wCwTOfffE9h/z22ND5AkmTFxRFg9sGuk7P/XbfsfoJKRR8xG6fLj
7Kz/hW77l0LdWzFEOBI8oASG+cv8LFZ0REXpOMdxQtWwMdMlu6P/Fp/wKY3ge5zuKVgjgGqyaHcG
1rqTD8r6Ex2q6aNT+vUn3Bzdk26VHSZyOlbffZL/MOz9uXzl6lay0Ioqpkh2f3anBLjAY0MF9jEd
7eoF8vJ00+iivID0TY+6kfm8D5izrFRFwi1+/7s5Gf5YJFCiWHDlbSoUhuSM39ar+65IiIWZ1+4g
m2OcxM9FE1vRoAYZXK4HRHeDggNMu+6jomH67Z0nO5AfjbSVn6cFeIb3rrxB9WidkhzfZ0Yvft+/
a3TapnIhTa7KnWkV8cSrnMeoLcpb9s9waTmepXS81+DcrrgWiKrhghijEdEtb9DAYQrfDMPCyoix
RmvYXl0wvEwXPiX+mtnRpYKIEb86e6v4qGXbuhM43hB7r9okrV91SkkTBCJiiU8jxFD6k9a2kA8z
72GYlrVUWRoOCJ5bl1eI71jqxaqGaldh1KwVRJJpixVSJ6CbWjxFFgzeQBHVohR0r1BYle9iK23V
XTkqjTfuqsUCOocsS+o5ekj9Xa7FF+AefOJydkrk7n4ini6iQ4PEi+NsA59JS6FkSGls0Ebrn/JK
R5Vaenq78cUUbNVgtXI3WpM/s6V67h0ip4S267vMjJFG/2AMlWDU4KnhGPgBUp7SZNNl4o081bAU
IzTJKXFXGBkumZJNEP2g49aGRqL3Yp1LIAkqTBJp0scTlC2MklDI1almHxzEMrR8bLcNleM8gwb2
t8Jxyxvw5tMOALxJlUCyQ2i/q/ASnckUwPcWjwMiPeY92h6JMcI97Kk7kmF3QT+OG97U4Ai6pLhb
TLTJUFCR/zF3IC4GJfmLYLZwWFaZYJDXCAbJO1x2vdknC6mJbNBRM9oTs69VbuivwsNY86cThor4
0UrN4eBDcK7X/FjxzVb6eG28ixclkRXfoCJmFS0QWj2NI8siDIwEz+z8rn9E2eumG969e5FoqXU1
ZHJw2HOhc6p7VJByqsOGzJwxiq24Scjuiwld9Os++1qmIpZYkNp0T1NNfc3oARshjKWCsCjihkd9
TVtr5csoUaIegnK0zeuua+PTMizWMdetdHzGk8Whj4zC6gVSZo8eIximlreCWcUrDY0037QBYILI
7StbbhlalNq2iv35cpwNMLadjq5zO4zaIu8p/Ob5QF22JrnHhDmEVdkWyaYdyKj7bOMsoIhhYlWG
ATbxlT9AUtfSJIKtoC8vWhjY9abRreqlIxTrCFkCxwlBWdVxZpxxhxZnXQwF958tsrym7PauaPo3
wToE5be1670xqXUoOBZDbRunizu0zXaHzdNN7bCVI1cPFJGkuWqinKgUwQGxU31S4xpSFjhY5jdC
8SJvO32YtHDQp+ELGJtBvwQ04+hXQaxI+67xvL+0XR7QbtSIHHlfygPuXGC1GMxtn/qso5nWj1eT
NJfHnBSNNS5HWQsMjilm1rZs2AmM+cUZhlavT/4odf6WJaQf8hzNRmKnYWUsanwuUbFLcrzwLrwM
c1/w6LRLRydtca+azuCKMXBUGjrkXqahzUR33/hmfj2XBIOGbkWCEKbTdLpF3Gte2xUGFcYZfn7d
gngpojKhrqTHP45Hmti9GepjL4qLQmtXJCtXwLNb1PaxhFIzXtlNO5GLYaG725Rd633WxlJhMpBt
FkSYUlahuO/OhD2I2Qfe0XjqU2Vo1ZVw56DY+C7q3hhw5jExJ84pqqu+dEb/kZhB90jyY+ow+g7U
LUxYK99oGdHNe1/41GOGL4sRDSLVrO2k8c5AZX8prBGtp0by7IWAFf1gZiQmhJ4YnFesPS5UM8sQ
u0plaC2Qpke54UwXhJVUZzKZBIrxpSVMo/Hz40Th5yARaI0zw5z+CF9z8SgfY+0hY5+BlGgFNJuD
hkgUoyk8M8K3iax8IGYsDWeC9GYCOK2Z1W9005b8VHSdzqrwnFatZ7eqPv9XOL6b9P5QOMJkWVsb
/7lwPLyoFym/Lx3/+pG/SkekdB98zOqMVJxVWOciXfmrdKQF8sG0V8/uu+VO/07yZ5ro+gywB44O
xRYdcvDv0tHwPyD7cny6cjrUGNjN/03p6PxYnNl0aeiLIILCxYyv+xd9HHVbvqROYt53XV0PYb0U
jFNGA2kiOavM62s7aW8F6SWvjH/NB4EA/M4MGp4/W5vrKJe+E+UdaVEIwnO10Vwj6gOtXoW+rHbv
CWouyc1JqI2VvEkZ/wOZrB3rWIkp2w0ocLa1kQYXpqYzMw6gu8o0m0l+nbO7JSVWMEioNoShDd/K
RWNoJmxlX2uTFNcc0jiowk5RL+hQ5hfPYqa9SQQfG+HuI2siHXlyL3O9IS5Wq78Mpkhf+kTNNxqo
PjCy6fyJ1a2NgjrJPArApf82tonBqDtf1wzduE2Ee2v0GiyhKu/Mj4M1Ldkf9GjvJIu/29jvX4GL
eZtvldkG3aefBhsFCKR07X7eMw8nxtMa8IybU4sLsppoGeAY6b1QmkVwU3m1eVEiemB4BqDeiWTG
cHURzNI9z6mOwTKMoKIdwU5lV18NmWlPJRvTnZhBvzsyTS8HpzdE+O7Iz/PY3ycChc7QWdU1gWwf
+5yJvFOrCy9R5oMpzD2WnK9p4zZfvntJ/uFMQMD49717btoGn8c3wWwBdBV60x/L8hqERBLrdXlv
V0X8yVi/fZBuxjPHm+lGozY8DilRlUWq+i0id/JAC61fdh3HmMtpmPQvdWbwMQSOmq6TkjBJVVnO
fTzzT41lmt/YM41zopnqGhqzccGQFXyUHz8m9mTuAynzx6xUBEpmuX6QJcRrobXaPhstdzNjy90u
esEzbfX6eNYX62vpDheQ9Y3D+3yMzabrsZhaGzB72XZySNbW60DsHPkpr8GB2nalXqWgMZ/3lnqt
Ccg8vstI2p6U3Bg5DD2dYddLNd3xUmZX3kgHJAfZfMisr3oh6U2hnXK7TZYuCJLIbo7YRadhIwmt
C3G0BHt9YbRPig8axrKc7ibCOZuwL2V6WQiruZj93Hya+7L+5rPxwo1TLSIzh9Ttw7R4xq5EsHQI
plqe877XL2NBfC5du/HSyRpuziS5D2i2WNLD3Io0QFuUmHdooohjxVtzYZky2ckFxIJy1neT9tZt
MSpAHvTlvgRJllzYNt04HSrZH1AjP61ZDh0i4BMG+D8DvSiy0fXI992RzkyIG09GT7sT2A5u34Mu
NVy/j/ME96L1BkyKwfrsUFW/KhOAbdd3HNNsOolf07qarmrXjE9M3Zsnmi/1Jhe5ThVTP0+BnW1Q
1Bcfi4b/SzZStITpSH5wznd/UeETCXWqdAwa4PHmojLvJr3l0Oohz4vQ3M2XNmVyxHI170aibdYF
tcpOrVNTtzq9ZpLCPjT8P6eRsExasrfvj22dUla+R9O2jWNwiqzityr39WefWOGnIDW6p1JbmivZ
yTbFTUbGHL6hUn4p9WzfVK1WRAPtWIK+hsHd21jGvG1GJXPtQ++b/3Cc/3kkxMdvse94xBzhUgeC
sL7a3338qmFInixtfIeLyNU2Pf0NisRGu0+XYL5sDZSmkdt02kM6Sw4HiJWD+nJqSwGeTpdsLxbv
IHqMnKQBPxvrl2zkYEnMm6qTqCbT81Nrz9yMTqL2sZGguH6/9vzTDdDe4bKw9VvQRn96fkrK4tYQ
iXeX42PeTvRnr9DMJbvGjREM0adednGjWC/IH0Cxsab5un5Zv2B5cs6GcuM33j3gHuZcvVgwvS5c
NWUnYRIBtmtyP37IvYYTgigT8o9/f+3vevW/N4v12WcIZ9NwQpoamEyef/rwi3a1dynnrhoIbg1V
18VvPM2xz0AN/SIRnstlyrD1OvfWSFKE1ZK0ztKlRSnHU7UGBytY/MccXt8RZYT2QF8Wc45CTRO1
zVBeY/eSF57J/SvC6E2ULap7G9km+Iqk/aWLOYXry0J0dtaQ0jrYKiOHeERJVKcOBjyTKXg/DPGT
KQyylHzNP3WyMbexj3+Tswmc2lxMn1q3XPatGuOjJAkd5LNX+lGPc+Wb8R6xahY22Z1dbRrbBVHk
zqqyLwZa7U5YJc2SrK6PuQ0xsPR41akJppv3Vy8GM/C1jTUxbt2MfzmUGUfQqTXvchNVLNZca4wC
sxFf9bpbdqku4k88eeM3OwcoOHP1xzz14hN6uuVyVSHKkCQ4JiCy1cPZLLIHvV6hjnbjSrLV0ler
Kqojx8rpiGC3i9rWHGl+5OaFmFRHI4DoidRY2Et+/yBQJPJN//AkgLOkZjB81uy1HPypbGCtLoYu
Gxs6fQYZbYxv8Ny+r8057fn9HHM+9Ij3lnhdRbKjFKtfXOAutws434yQyO5I2wlVYE5CEl24ToU4
F2UWjVqKLClJyl3f4PMKeZNIrkVn9JHlv/9iKnv8NkjP1jZQpQtv0wkfuUhJOXY5lj0ddE+H6T3h
189DDlZxvsuNuNLBIhS0LhJt2mDGR19kFx8nYAwWVwkvlmO13K/h0reAdma16QZ9+No4bCs8XwKZ
HRRUYhK7vc1bi/lJriXn+r0yB+mfuik7OBq2qc1kohrDyvJk1HW5sSo0KlyPKMIu5YVA/sXDmpqd
HTHu9F6ZuBebFj/biYkf/YEgn7UQu2SzXxpTVJcmIUTMX4ZMPLIPyMdOw2gbMnux/LCSRfrUQRYj
4jVr3OSAmFCfosJiNcCUUYuvGryaO21Ua4GDUvyk+1O5R1zsbtpl5KBmCRRL/SQKndvNWPLyquOD
6hRNjJAkdrbtWZjLqsTrbPgbi0HMAib0I/HM7DqLkVpfSC2Tc5QYbp2dNVKvKX+C+TYBGgdHnXbb
F6h8rKt9A5KJEaOhR1pJEHjiqOw08yD4a4LIu34EQDGmWOuZcE6SI2amRrdpGcQgrb10YuA0jIde
KwPOl2hx3kw384/+sGjbfCiI5WQMggJXbxe1tUeiv33QFjRy2tgLVYuYOpQNVeYqBtj0gZNpoVPH
OmK+JX/zPHXXV01OpjllaxyqzCujHNH/lecVQDXQtkVsBgGfDCFet+8v0v9GIn842eJsWCHs//lk
eyeqr9/+79jlL+XX78+3f/3gX+dbz/hgmCw+OGoAgvmw/P99vuWPcIDYLFFwa5hW/q0QMD/wE6Cq
XMQFeNZW1s1fgxEMbYbt6O8zFv71fzEUIXTnxwUSE8eKhLItroHrYqP/cats2mRoiyAAnkzkORBP
Ud0HmdnLbYJ3YCtN51kV43iZa7VkIls/w9DVjrqizVcNeRYVi8g2dWcXt8FYlDcARB+dWEdKVudN
uqtsas0FOfixNVBC27Pm7VIKUDgP3lWdI1EmoPEmnVT7EljFpavyS0tT+7hnPtO3TsAUYvUxj4Mf
jissQB/kVcHnGDVeXa5z6SbUNZ9l1KFpLfUF47F+4xod4vlWvVSTgq9ARvdsz+vwF8n3qqMs4Jus
+Lsrz5r2SgI8qHESBFl5qYzxDrs+fno57Gwzuxzm5QZQy1lPVixCqoWTkC/4XCpGssurwzqSj8Yr
OtPnhrT2ilU8ajlXgOhbDea+GyqdIW8Fuick7ePK6K3nbMxfPHTJEDLVHWUxi6dx0xccUOwsf0vr
Uou6pE931qrYtlCNE9REWO2oxgcCqO/8EkM9li2CY/PgVcUZxhTSdIkuPWcD2vwFllikKY4/uq7T
lpMnUwwmBKHpwRXznartZ2FlJ/qXL22TojpzrjxhcYxGybu1uaFVGU8Q4o3NHHk3Wz0WHoLVNU6M
i82wZqIRCewIcaVZ8UGZAkM8eeREqps6qNwMu8hAE+PcI9jeJtr6WYriZTBA+rHfMdqHVBCtv6vG
HrDVmuUGieZNb6o91Ivzu8JdG/Vz7VU4GzLxZuX8Z44hL7NsOkPqcA4+cc40N9cDHmKqJUZ0n/du
vpGBpW3YicEiSkYIAg3mReukeJkRP9sYMDAEPuD53kxzqSCvkmWOgPOlHNGt45R/9avlPJrJymBp
5VXWeM+SAzTChutASWzpqPVmsz8ADGgPzTQ+LI1zAPPc86Bah6TgO9J00sFQwPQhE6uzW80Y3RXf
J6NP6xR4PAnTQp5XYxZWWHf6Y5kYr4Gl+rCg7kcKQQSjNz407fBgT/lbQeRspLtVvxmK6cGKaUhk
EpsB5hn8Hq5GW9OQkiqNz90o3Su61M9VU6Y713auasf2dv36c9wn6DWPR9FynyWcgMMaSBxqlPOQ
derPaawFGK/EDKIODbG1qonzCV07HnYnmhnUHJpVgtxUzgjwyvWP06hp15mY8y1Wclz7pPLsdJGP
p0I0XWRqufXaI2qex9a9MPwMjXw4VbKBgYfkNt0ERWNtvGxRL7HHoSxMapNxGOmsJc2G+LGYNHfY
LHYXIPVnRDaJ+Mous8+tNVNLTzn8PJeoPktu6n7G8W5PQBNajIxpKMHgnPyqx7jqgT7SxE1ZobIh
2fGx0gz8XhwGtuPgvExECb+WJccrtNIA+mgJ+N4MnWkJ3F0hsS9waIlvoCr1yPZ5/JfUfK1wQ4Yd
4GTGFxzdJhPmhIfGgquIQ7CNxLHHhk5lZfvXtHUgtpg8dHPmPXuaezWYjTrGY/umqfaMXPQPEkv2
j+/LXFZx0k9gnNlrMgRzs/XPvzttytS1B7JDqwNeQ5phA0haGiFX0mnodBnuH8pqdp5fflvAhraG
t9GW/ZltGdhqKN3ZKw8Jr/qmNLKTmaONci0W9O8203/ogP3YeKXhhaiOwSgtXH0l3L7vXt/dl/K8
yUrB+B3MPnth0IPCnOU4NdQcWYxQqiP/pP/h5EvX+Oe7Q8bLBo5MIFj//uNnmVhlIHykPIcZCgV+
mfGhmnixNaAhajVtrPdLiN257Vjdfn+71i9z+PV+ORDoCFiR6v3S8MsStTBcXSH8rbVJOYnezEyb
1+XijOwtO+AqelVYDHZEZoyndOx4bwPS/FoxvwpQ80m5nInnYtelRxms7r90aLemr87KZfnGYFxH
jHDgGaWXoDN2hTPeTUXyqDui2LiTfTX4KJKnCieK41R4uxwci7bP8vD7O/2HRwjatg77nx7Vr0RW
M5cBjSG7PAiz29mVfoPR8qZYOBX/4ff80yf6HpTiYQfnUfqphRoow5+ou3hWA9rVHZ6r2ZD2Vs9Z
hPG1AJ3xMyTy2Drzcb5BoVbcioQ91F6St2ZkXV5LFZrtWWiYE71SxuiBGh60wL2y2nEvfJZ7p8a8
mtAF3zeTOT0nDr4LjsP1dpKzhD3VdndlNj1OLdv+YEr71Eu/2Crmt2e7lG+xdFwsL5gS2smv9pOW
vsXV8ugnw27psclNKCvF7ByEKCUcIzLaLeRPmYfDyRyWG29mjM1szNgFvva5BQjHrPiPOvJ/WGHo
qSDlNwAzmxylf3wrFk+rGluzYPYq472cmFjZHJjQoaasw++/NCrsX95AOA/EINI3QxKz/vl3bz3Y
Fdgj9gy/PBvvgHydyHT8w4L5/iZ91xhYVxYA6dgE1r/Cm/jpd0jRZH2u6+WhCsZ618kJjF+8vK4r
vVysed8zuM5M+xBo5pWKA7H1ypwAq/gJHMwX3x1LRrBjG/p5ah1G+u+hCFid6rm4NIzkDYuUtfVi
SeaR5UKxcjBHDfrSXXAi345+/dHHExu62IGO9szJNHeoW5CWI1cPmnpntmhlraAx9wPeQXp88s0p
eQQbmV2OdNEyJ5k57jKomCEXTY5RR/gbgKHp/V1VmmJrW8sfKNn2P7yxfBeADoBfrMMI88cvBcBl
P1VzUR6MnIPCKAoZyR5Lr6ll/4+989iS20i37qv8LwAtAAE7TSBtZXlDM8EqFkl4FwH/9HcjJXVT
JV3x6h+rB73kilmZCQQ+c84+vGc29HBy7SwsZu8GCWqDypdZ0GKUt13GtRzlFTiaqt+NESyLzjHq
sE/0jyNm05DN4LJhvHmzwssCrDU3iW9moS05iZoaSy56kxfdHN8WpW9SN32cBNWh3/KGpTbt80R/
mSnEQMglzV4UI0Kp8SG2nVXCwvVpMXHcKAeyta/BGywjzKQmjji/wRL29xfuX9wkPDPW/zF0p3t7
9xmNcesW3UiKAB7TkBJnwm7Ir2Pp/SZqfhaiSebMn+8TEOIQUm0mneAu3t2TrSVmkqcJHZGmqraG
o3B9R9kp4knlG3w/C2v2zTLTIA2AgUDsUAHGxTX0xoUtOfzPuvKbgCV+u/UdpKqMtzrIj94XlRtn
bfBuC79UQeJT7U9VLULRqLcyWx6mYr5i3MDDmMssFvlrNK5VKibMbNGvGY+ie66x96bddkB3sev4
Si/t5WJNbINYBAVgoE6O1vETzTjsmqjvNsXSJfjpprtLExRV+OfHLq9PuFSf0o5G0iNOM2DihIZ0
GZ9kFzNrXJXkYkBlYNy1WnoSgmrNcNkAVfkcrn+hlfyTaFgvyKYfdoaFUW+9jdRk39Tu+OTEawPB
qIX7CQ9s0VIt6VF2PbU5O6OG/1pq9sc2s7nFuqg9+/b0hqsvHHs+YHTI1yly9cAnhDCwCutjlgwP
OGsQytX2YajKkzagaVp9/ISe0v50xYmmeE+GEMpoVjQM3BbM+N01OojPiQIMkRv2zaCGUJhyZtQ7
7hGppfsRwzcbLvum6KyPpsQN+5Mr9y9ub2odpqS6TT6FeO+bKmaRtUzSwXS78xvkywdkRDfUF3x4
+ArDtf66tNo1+vZd51PpXe75Kul288hUtM34sbYUYd4RaOXnfugNUrgY6clkwhNExOXUz4eCtQgN
Wg6VNEa8RKJe/NZqhX/dSD8Jl5jnYrfgCK84y4neFTemxhkD/e5lEJRbuhSIkXUoLlPc5ZvCo7KO
aQx5HiaCuGmkc+PRzfqnbuAElWb3IAH8BX7P1LXvHyy7T/d14UxbxDEibMflqkzGJ6RdXlgagBLt
en5z1NLsZNM9uHQH+B2cm4GHCE1m/ySc6W6t5jv39+frvxO2n0zYhK2bHJP/+4Tt5ZskIrf7cbj2
28/8d7hmwZWH+qwbFwExx+Rv4hFX/GJRtcBPsn610vBKv/Oi7F9WYwyxJS4ztvcOHEQl1P4Wizuq
U8v9JyO2tZD4odBAnYIY2idkjrsKmYr+rtDwjKFf0tpjcOFxuhL24gG1pGL74TP5vzRKhIDwHled
BNPFP92+UY/ET2D4PvQZcT0kQ8As9Kao/lx1w3RHrjjqQnSuMqwXNM1//9rr9/XjW2RESY430hhA
S4wx+bD/WBqQH1tMIvf8Q2z5kD1cqUZMMwava+v5Q2agZIz9svHZGqYiVMucfpsIcYFjIh0RFgQP
bOY+S/fdQJ8lWq099Xmd3CovY3qSFZEd0GRD6Y3j5bpXbvRQOqho/j/eBM5BH/cFLinzfY6NLrEN
lt3iH9jXmVsSwpddqRFCmLrj/NwKpNeRkbtiq5UMIgx9aj6NiLZDu45nfr/Un+4cIHt3tQICoA+w
BBAdL7vBy1GycVzuiNYwnsq057ysFmYUWlml+79/D386w/ke2A+uWWpE1bO3/eP3oCw227M7+iAK
mzGU+gK9d5DzfuX8/f0r/anQWV/JWwcAlB2r9/WPr2QPBoAG5OqHQcQ6jTKomc7x2pPsRHuv2zwR
//713t1Elyts5bdZaywqWob1CvyhIzANVVUlj4nDEKfynhNFbZYelezfv8pffH6kaFNOYVPwIM+/
+/x8yXFRjBpbYhABmOGy743wEZso7+nvX+hief3hUFjfD+nZK5F+PRf+dChkMT3JyDV4oG0rjour
MLz4XDPzzBc3lwJZLlnUwJ7rLn/AJeqdySHKQ/Ax0UPS0+OXtt3eS1B0KRhZ4ioaA18ekjS0YPHq
aagL1I8p1+bzECOEDMSiW8zashFxmBXzIlNjmVv8EulBmY76MDpL+pMu7lfr8x/eJbIlmhaQVJgK
8Oa+00CsmlqmunIig1IYmzKueTbHkYKNKgmky5XJyKj+PhVSA2OOqICLNzsUJfFxg9F0u7yR8qbJ
0zFFscPT2qn0D4aZpze2P1uwwMvyg906W2mM5qPBWBFE+VgYgUSg8GTqub9L0CSH3ZBMz0lcmWEV
p/M+j3cGFqLPHGf5welsGyS6SalGoOMVT5fkUDaRuRWxkx5Y480gcNNym5ikSbCY855kZGfHTIPx
URktNrY2jt4SBI0B9AN6uWYZbpvCGNvNsLjWGcxKsceWjFZtMFmm0ooETu/URdAZcX3IZZ2/QBKm
6sQMWZWzdmv7zfx1nmdFZ5l0K1hG7O3IytQmcyDNL3njhJq7WPd2IvSnplflBzdO8u+NkYAGzHV/
nqmtEwAtY63DfWDd/dHFKRG6pSkPK23pCJplOi+t79w6cKjDzksrfyPKdLztMWF+qTLc6Hqrttrk
A7iK8m9arnnXGgYyyA4p/ghXnkp0X0HhGO02N/11Ilzd1BFMFnOqaASxMmsborj3epOd188zrAvy
XnHCaszscDwYpfhkJ864YXqrH+O8LM8W+QDPWpGjdjbQ/N8YvQb9aF6tYDrPlyArR7Fn9O0d+8US
rzJy1B34VVUdOx0VUusq8ZRbCLYaroihYG3SCvFaUzbv8sTU6F0mj7xCs5LP1awglObTyFeDclpN
dXwY536XJOLejOCvcrYNx66o5w2KwM5juGZ+FZLvXDpGA2SsuE6RD7JmGfIQTBXMkQhCa1Ki1Ze6
fmpMjPZ6bFmbzJ/iR6Iirome+ZxMs35IkJE9RMYCak46KM/yVxOXZIjsLAu0lezUgYrfCSmNszv1
46myc39TDwsbcx1sdZ+1Gl45Pdq4vpZwRPVjYJRVhsa9nq40D05ZrqYqmDUv+qQ1ycwvM0W7hMi9
IMlFDQlebwcurmF0Qx5D+S6NAdiE2ZimYR875l4qpV3ZS10TZVDrgZzs+RUOsY5UXbn4RmbbQ49u
Zs0t+Hy+IUMZuGxnwzom1VQcDJHqB7fmdnG0udbxXrbmgrnUHKnHE6j4G7q8KJj0rHqTgxV/zCKj
/+q4av4oBjmeSs8bjvngd5shbqyz1DWk810eBWwVh2NvcH9pc97AMpnnWGz0zFXGsUp9d2nJNHbK
banH5WbSlunZGvRqR2R8cgTC1WytooYgPzML8AVdgEGc5DmdiOqodMjQNquTc1b1eRPCImtPeK3y
0Kn7ea85ntq0ivDLKBtmMLJyrG/0OQYxs/qxlgFlvaxNtqBrnlMa8+QwFhw2sNmbrT4geuQdy5Pr
YAIeSeYMzQQMxtLp6sOCoOjW5Ea9mVO97UNQRcx6dVJrvuGuGkO/0Ndwpky+JS78InwD7svFl1Gx
AnjSdOoLZAvJbc4wGGgaJV9d4zdyYsyqYVRMdJ09M9jtBHz7oYit9mOWiTzM9QUBsUZdqNnNvC9y
QxxHqwXoHPv9S92pAkGZrb4uWqIfiszi7JG8SdRfy7VT1CiF2K0diOJrbkSyRCdX0aDOo0BRDIkv
Z2xdNVtfDrzzHAWyr5cj5HxhbttuMbfIXGPASg0+kNxCYxmYfoGJBHhF0EvBb5L3vr4fho63hFA6
3nR4dJFm5Jm9xQ9u3xocDMFSqXTfdOZygIdWBL7bRydqFTtoIsffUEdKWH1crwZy5+/UwMNLOkjO
9dokQWAuhmJDbWPuDb1s91GlAUCRtfYw8wJJqBU8eRcwV/zac2J/HllwrmEGSfeguw1/xRziQepm
i4wyMT7qwPAYmGTIu9p6r7IV1kq9KK7sSd/jlsYSLHtBpGpr7ZqknY5lbq6Rbxk2CBEl27rqn4xI
g2DVkZdo5yOo81S/k1HlDzixwLjJBnTVno/fzd+k5bXJWaqyHbiaWVB1U4UzDai0HkpmBtHZB87Y
cLLCjt5UIFmSm+lXCNKlhvm3Yf1pwwrD54dy708xR3+ZcGRffuj3jtVeLQ38I/BXHqTidU74u1NW
/ALFCPEipti1sl6dmL91rML/hYaUpYmuYxClevyv3UE4v/CnUYBRT3omuXP/iBnh/jm8jpcXtKyw
VOxVTbmW4z+U297gEG89xwY961wVbNSJEZX4Lbjt5vacMtuequjzXBFAtOkJXXnmrAM1hk/sKk3i
/kbUDqpzOYid7cIt2UqWM3fJHDdXCBqLp7qaKVBoy49t1D1BmpxQUvXtK0wyON8h4s34WZGY9mJ2
DFyacuQ5M5ia/GpHFbyihMLfmif7tdLbYgkmU9mvoqHq26zdw0vn1Nq3fHKnZx545fQNhKnvZqdU
WeNNUrtbyUwT62R2RcZJ4+2dIaqeGNkhutjEWs8GrEOWwylda0+ahSZ5syTVsG08HuouhSvGoXWZ
TazvdGPICTNenngkehSeeaXoYPlYMCAd2MDE56wxYGHmDmgLnCpEFXvjaO+MVrc2kcq/WOVSXfHA
wIfpLRYDbyv/KDNGubYRWZR5HIlFJMYX/EzzQ1nbBhWmWidYTdncRf6iuxjXEuuoU4B94tjmEc6C
6znRVRJCGiysTbsMrfsC+B0uvOtMUCsXuUD6nLJIb3eRv266qCY787ZFZNbuNIJInmTrWa99Y+Hn
pM/G9xxb3pmu03iaRrF+yhx2hLkD+X/yc8Y7KD5pbeN0zb0qGps/vhMF3YiELX+jECr2gYu2XG0E
ELFy69E9mpgrfBBbmmyrfDfCTLoib8IUweUvC6KgFua1jAc2TJP575Am8jO2YJ1+bip6b0IwoInZ
XRm9ZFgDVlGc4xFLtTJKC6J9jJDgQf/FI2QPUmoX+S8UlB0cNg9nHpemZTwRJs/bKHuoqaNbQ3+Y
Ol8cRdLZr81UtGgoSZHBHjOp5cqvYGug/DRoEmIjXwJyG3lD7vqhmO1Kn+/yhSwIzZv5BUajxUfs
xoyHg3KImk8FvQq72Qh2HI8UKXC4Tmy4Qs+tHfMmGoox2qkO3dSxawZwonGddV9J3QAoi68SW+20
/rEJ1WyxB2PWtUGtVQyJN46m8y8sb3V2ThdAq8dsAWucCRkkkOPqHV9ahj+A2azjRLU9YJdmAnTh
I1law5uIelO/89LBOV9e0YEyO+0GzeFRXBhcm+1AzxVkgI1eRpl3XiAsO3ZBe5oD2mRpWK86dbgX
WPFUXzk6MUStSZ2Gs3aCk5hmtnUfZz0ULAGT4piKlJn6itcToJkQ0GxiUfC2Ziq/cxIVzgery2bt
5fJbkgLdx4ditshFh3nCL2s3DleZhnD9xpeEhyEqVYJ8Y/ZtfZCzyVgeYZgzhKqL9StFVsAngIVJ
VzfdTKqaz5LkapY1f+/PKYsNz49xfBBbDA2t1rggaCTTvUvCGzV2BhfaKsmC2aVtU3xfFpsrMnO0
9ZoyTHyHiOG8cl/3w4gD3SinPkiafAomN+9GFJyUJ4pV4IM+stYYSMj+hGQEzoxe94bHdVrhDvYt
n0waj46ksfF226bWEqphohbqyyoWAZFp7g22/egq82f/hS/TWX0NaGYR7YDPKKRqPnVWr6Idkt3p
ceAq3mejV+4WHAqBPsQ2tXun3jJC5bHa8NB5KfxievQcDeSyKbmwTTkSMQvuRzs7zAl4d+XKy1pq
u1JBh0lYhLZfqTbgIxuWAzmX7mGEv/bWkrQmkB8hIN5aEBY4HFSOKwwk7BHrBZ8v8MroRZJAc3b6
Fs+0a5bj7WjYFgJYHG9bLPrjBqWM4W9KRnBHMaWCEb2XJAGahvi+MprqgYBehMxDjk1049LOPfv1
4u6Q0szfQO+JU4S475ANnvG1sN3L5nxydzpH4LmVTvpNtNP4hPhnPjZlVW5nRooBRJhnFH3yhd5e
hRXb4HpTEMG1nw0NcdukFWeDZpZ/NlU73YNqXcX68i2d45w7YCzUlWePLnbWzJ3JLloi8WnOM3XV
YfxvUWW5Bo0q8r7SJs/NHse1gpw6Cr80WtyzHbcQhkjUYSGTWNvFo2XdTHM7n6pu8m4YQj0YpWbC
mEVsLIPcG5RxLi5hXXS/yZH5LtNSkryWYc30WtO90OTU+JtJ/KoGyWlCBlh1iQMzquqjiEcEUN0l
LmzoU3Fu8ko3n6NG1C/gCORjMVp3iY1OfjaRXI+xMuhSDfexIshjU/R0wbctq+EDi3m6GuyDH2PM
D1cWuWZLbDof+jXqrJ6IWtrbY1X73B/wWQ6DBF2Qi/GAvQX7TWPeKQX7kwi4xN4Wa6oaMLwiQIbf
6fcqqevtZLpAitYkNoW1bUJsBZl6C0ah0sMkSsbPUTOVRWBYa5wbpFmi3UjvI+ZNM6xiS5FdB96k
d09mlXufUhP8FY9CUuJ6AJxkKGjNcXBAeASjyD5PPN6vxqLvb7o1bk567TV2h7nbGOPUOIELJOGs
nCULB4aSjzPr46sZI8x9bjjdd+AD8vN8CbibLmF36SX4rgOnfIyLvAqaVn4kQCa6TxIjCvM1M49S
cDoD6hW42ChpXEeecBVqt6DfnK26BO/N4AnYIU/ndkkJirRn8z5Lu+GTlxK3F5Nwfuc3vn3LbCB2
YZev8X6ELTQ3rhbl13rUmhWBZ7p2D+DADl2rH7d8XO5msJzp1Kiy+swE2gqQ9jxHfaOfcl2+dGva
YLLmDqpM/2SY8TGDkn7WiDj/OI4xoFFgppKkdWVs8YwkV5C1IScxfLjuXXnwekY+uWsigdAN2mu3
bibrPCadxTsk0MdMSFoN48bsOx5+2o2z5ijqBCqWo4ewqzA+ACh018Bd8hBNmnRGSPTeU1GQLkc6
ozIbwoon2rpY+NES0scil7lEOoJYI1LGNBtx78WWc+f5snusJZDwjayQpkEH6YJ8mXagp4brWgKn
bvr42dHJkqykloaGIF8yZqgBkaIsH9MMgP4mW5MozcpIEfMVGVJVfcUOdI7dbmaVJHfINcUuXzMt
9TXdclbkXJLqxgHlxPU1J9BwSCeVqrAr/fvVHEnKbJ/wt6bVXIlywYxik3ETzGuyJrBZYNAJFo9T
vyZvYnCjkYuwIrE5P9fgw5/1S1anXfYvSZ8wMIFJws7Jo6CYhvh5aPx246oJ8hregZPTEAI6ETq4
sZCx7Zg28j0ApBidTVkisgo8t0f3Na+RosMlXbRZg0ZRPPN0LNj1w7Yoi30zWt5L4/PGh2aSj1FW
u+Qbt1HGgMUYD16m0rBduVFeBNocj/5DAn1RwblNQNvOMTAEa7YY0KyBWNMasjPiWhI4v4jecS8p
PC7nDa5ZonkYdRLSc8nrSdbonsZ124MvfeJ8LsE+a8QP6ixmR5fcHybEzjZdw4AymMokFnr99dgY
ZhgRTB+AfBgA/BMklK+RQguZTeKZ5xsqrwqV4hCUZCzdZV0qApXb9QPq2th5KHxNrLmqvtwgWaAs
qEbrS44sMd75AJ65gXRqwdwxclD+02M8FNOZ6FK1nXsI5USUehH852G8Noum4eSdRYzxaahqhHgM
b/HHfIrJe3pYIiQvjMKTXZv3M7mXtn3Tgm8GTt62WtjXdn8SddFdTUY7770qne4Mu1NPyVie2rG9
arxlClusWbelqtUb9BRmJV0rT8ZgR3sZey8UauOOkUyI2cy6Z2SFFQe8fJ7vAO2gMVYJCq5d6i8L
eB1LNlnArqDGMGk6y0Mv9ObLRFA83i3fLAagJZDYREUyYyWi5Zz32Cjf5mFSdxouk1uN8T5WgSa1
+y9e1zCQnquc8Mm0tyJzT+y80I7EK+7bRLgPtVF8aEQxJVdV0brRWVT6azeutkdIZgTocC1gD0vB
R6CBzCH0ZIn7sNr79A9pyV/JEa96Fd3VjWoxETPuXxnfzfhhSaw6sIT0YvcO2V17x9Pv2JU8Qcef
7DTe771wSNhsWA3BqtWAOfBu7xUj/Zth8MmDK6V1HAWdqJ0m5tMyu+qrL42fbvTer6R8rBmY10x2
xzqaq/eqqyIBP2frqj5UpfTPXULprjiYXwGZYG/Fg/GGLdeybpB89rgs2KdGEGBI9C6vMzsrOPm4
sbfMOi15W8rBuCk1Z2lOGHX9F2L4/O2Q1xSApNBHlG2lo77qsS58GnqrWx5NR4vQWE+QSNO+p8zE
vPiKEHzsHhXuFIU+EZy7CioHTcnnhX4iX3XHNGxxBL0gFTG9SM6J8VS6goVpMauvXDLVd28ZqkcB
kGBlfSj+e5aZzSe9tKbpHNMbYZgteXRvXIZ994umerXzAZoA+okByc/8hxJsCpzsvUwM5BzK8OpP
l164dFrjJ1bq98tHFo82aVMsVdE7M5x596XnVMhsG/T6YDP1pdNMM3qDHs5ffPxhTvR/WOJfXsh3
LMoAiFzm+6vLk3Rw5JfWB7zWfMWNV6KGqVq+H+4961WlHr11XK/Ug4Wn7E/W+Ovb+HFb57PAX2Oy
HKgDsHRXosePQ59Gm7EwzlN9kFljPjkjiqu0TeeHCz4ZyAKv6nQuTYBG2nrzE/2C8V7Ltr66Zero
2A1X+H967+QYkJgayfoAPoc/fRjj3rp289Z8qjJF24z4gTc/AHC+6uKGGlWXsOlRFMRuge5gMn5d
0f473vzZeNOhN/nhsv3TePPDXJdpFf9Bj/Prz/wOc1mpt7ZAOK9z19Ik/He6iYSRf4VRQfyHevuj
HIcZGBYG13K4/rg6f3e76b8gqER3jKubjfk6Lf0Hjrd3NzNXGcY57G5IPCwLwsF64P4w2oz60Uht
jOs3ffk1VgXG3i8/fBp/cROvS+0fbqM/vcC720hOoiibiRfwMmeTsHPs/dd0uEn9ICm//v1LXU7/
P7wWSg84iyYaAp/soPf2iJnlW2EXlsFZX8z6WlgwGdEdPOiembf2Z5VNsfeWAAfrdJaxpgK4VKM1
TquTLgh0LL9iGPbAoHKzJeh+95GM9T3+g/4beXbgnc69tBRtj+40y7EgvSGST17G/oqTqo6e5rbb
ZWZqnxT8tbsMUwEkrCxqK3I+MIltPCHZUJiDgyNtMw7CpwMoyjbJHylh4kGyEa8IKw/5JdjBpc6M
rqPqzZPkDHiGmU+WatT2IIGpYsYd+UaFKK9c6LOhPTlkWRq5PX5mTenQ+MYlgx4yWwNOc0vcWppL
CEvW+Yn2ODIEsqqtGGKM7826SuqmaO8WMlX7yzfy76nxk1ODcmhVH//vKr6rb1XXv+Xzj8fGbz/0
27HhrSBQXEU2unxIS9yXv69E/F9YZ3Kv4nByvZUO9eNKxFglW3+9EkEMtz7HjN+0f//k1DDeHRv4
qnRAGOtCBqEhWIl30iA2JYn0lig+Ef7cJYHA7n/PSGXZibHq9mnr+gQXf8m0cTo2rUXyRUa87wON
dXeQ9AF70RrtXu8gyv1EGWWbrH1+PHD41fhIiNjQTQcZiv4erz8peyYW1nOO7mA39a3v5/qtRyYL
v4MW2eh0+/oxNSzNQvQaYTMUPmypQQUlMJToq4dc8F4ZttfKbcPwwf2wNFp8Myct+c1gaoxPSBY7
QnaLoVkYNzmaFxY29BIaENtTaEKcDsXUiKY8tPS86pLQYJiUT2FtAXZ+TuYhPlA9wCgiE6RoH7xI
kW9kodcoN1pe+SdPEuEDyirbTtJ/auF8yn7rj564IyahZ9RHaPsoW1BzgDZoTPoxa7+UUBgeYAvR
uAyXJgaOkA4kNLdBTw6RmRSnjj4KfcOlAcp6Yd1XLbOgtTsie++FFCptD+lVnkgKMfZ9L9Rbqify
1i/tKYT0eoVC59TUjnpyL12YPyGkUyT3wLcZTpM2aARrLzRuhZ85Ny1a/HNFW6dB5sIiuPZ6Gk2f
vnZ/JCvXNIKERRM2H9Ee6r09XpODoN0vl/bRTWa1HdOB4tddHnXyrm7lTNbRtPi0nmpkDb7zcs36
wt432/hNojB92NYS0K+lzgNSpuZhSCsREE9e3tloj+hzhTTya1EBE3nO1oTdydDS22VptzDNTWy9
5PDOOuOTClbIcYLxui/WvN6GiV/OytohrYZnycocMQ6TiJqtu/jaBiFZi6CABGBrzQI21lRgPvX2
ynNyucvgiJ1izBEn2PbeCcY4HNJoTReG7aOe6lWJ2F7Ch/Neax7bNZFYrNnEYiClGKOzs7PW5GLI
QmxeMC0EBT7SrXmJOOZzt3ak2hN8TFZp8ppz2cOXIdwdorRkrxEzaXdJTaZnHK7sUfXbYs1Uttqk
2HbagmVnTAVviOzlZE1hxpFDHrNMiWYuLjHNCHqIbF5ay/lo84cE2lRosBF9Ipkxkr1ie4b5egl9
Rvd13ZbMOryJbtBqLNKhmRs4nxQjP0lUX2Icee6BHawvCMLlgiMcLmhCoJlgCs0LshDSFGsEOq4Z
7vYKNXRWvqE9ob6HG7lSD5mtXPmNXdvsXPXiOLiLVIRgFck5zp3qakqYFQqs2QsI3WybqSHZFbNp
Z+z+I+utHC0mP+lKYlzGpjr7hITz8SEFvkbWHwGMgd5oXkCOjItaizHcCnhcI3IKRP9wH91KT+29
m9fOMe/ks5+MyxcXQdI2GpV19Fd6JA9uQJLNypTkJBw/DRfQJPQyVCPlBUCZX2CU8biCKeuVUVlF
rt+HdruiK+sLxlKsREvYJcAtS99jsm5coJfzBYAJyHM41hcsprogMrOVlmlfwJnDytBUhTXeOzS4
KDcukE2Ga8Utm8FmD9yK3K/xAuSUdBcwbVdOp8NxgPrfL9JNHxXlS0Sn9ZD2omMGzSbymhqxPWsE
gqnQFa1+y3yifnJJvWcs2adWCN+1PTtcoz4KxDk5wY6V16ickrvUHPPnpgRDAsfWCOK5L8OygXjJ
8czha6s8f8vI3MUBwmIL0h/++zuVzoX2sRHxMgYId/wHU4xeunX1MuZLaVgW7Cy99L/JRbQnFpHj
p9hLCnK2YBYY3QCvrG7CRXM0wtwAAR+QaJEODybWukr8IdtBLpaPtqiXbIMhOLlftfEfaoIWH9x5
Ko2DImrkjoq5oclCloa1EODM5xpgDjlTRsXpINmbrIu7/DXBpGZsbGMarjuvHNgcGSPmjBnYMjjZ
uUtAD3ZaHtqD4uWKuBu+c777D0jWxl3rOuozuY28BNkBZPRxNgOFENlR5iw82tFut5wN0zFz8+jj
kA8G/8dFxznPTZ4LQdKoDs4ezzWBm4iLzIpc9NY9G7HN9NKdzSTf6MpAwzUxTDoyHeuvOjBdl68N
1FJyVepSSza94E0OhrtVifOWCX0MR8/CHdtO4iU1uuaYMYe880UC3FaUb2arfBOUXi5uJ605U+Vy
5NjFOZ696G3CiowGqdw4tjYFuEk1XG2ooJrGym5mu3b3Vq01/ADa8luIV3ynY+qNNza7V9wxvRmW
yWxuesn/UXlrnzFzo+9FY3Bl2eRjgHhKqk/EjAxvg2D3lCO6DfFNTPu1LvlSaHn9xlVKoL01uylH
R+YO3hbwbnJW9QBfjMepvBJeO7FCFQnJZoZCoLrtZ222iEiVvtjNDMTrcFp6/cXJuq7atk6LRqFz
43w7+xUBD4z9zSjMGEAtm64AL8AW3x1fK8Wedo9Qd9CCnjnpp1Ql+QuNH19X8ornDs0eKJ6HWXce
8ykiDT4r43IrLOkuQQWq6lqlo8PWhcLrFqOgdaTEqj9jwe92Xa+VYd3pfF8RQAQyMEVWfRZ2W/Jn
psNX06hyBKKRNQFIkuW117IoU1jauIvUvBC+iPVtQ91lgvAlvo8LxDXzV3aXzNEMh4UEvoqAALjm
lHmRRn7H6GnWRswMk4K+iEZsi3VbPoyJ3t3UWTbfW46BA7EYdBE6ykCTiW5B2/VKPTAd5GGNquc6
sesknGpusXNqIgUP/Ukpdk5Wyq7aLq14S+rpEEbZ7L6N2dR+8XB9IphYNP/kWmpcC0zblNsyg/Uw
GwsjfCbYy5GW0q0hXvbOuUMka22atOjNVe7osgPIsuHcGgvir5FzJAtkZa0KEj+TH0y2lNr9IKzS
2vc89KEQ1sjUdK6BaOvjiDoNGfP2wErTqj3kLZ9nOBE0HvFotai/6kJ4j9NkWIBPXE2tLnznypM5
NOPEFw1CVKfIrlnYsvzmaC9vssqbXqTptw+GGN3PbeRl+9ohWwqIRa69WQjeQDW4bbVvlZwQgsTo
WyGYLqvQEFrwPsVfcAc+MSlPQNl8OlS3+e5XupUGDN70I3qcQieCZkBSLHp2JhORF6K7crzZrJ1f
i+x/27qftHXIKIy/HQbdfBv/3+mbVN/+0Nj99mO/q90ELF6wFBCGuGp9JGX/ae1c+xcW3HhWzBX+
S+/3n84OxJFw8BIR2EDf5+KR+M88SMD25Y/Tdf4N+An6sn/S2aGMeNc/YfdhJLCyHvCCgbN419oh
36lKcLLy4A8aSyHScLrtzJg5vyLrl8xkXbbDYwx3+lSzteyPFNrdfdJoQ7nPM2POA5aARbkhVwwt
VdST9tfDnzSbKYYJQIQjZCSlU0BBaYj9lvzhSRvJtTUSERLxGD1NZmV/dKrhtTBAlPFHPQ0twHSs
r8u9oiMCTJYFRdXAMuMuQzYLOIJF28p47UcLvKGXecaDchBsdE2nf/SRZ6Fo0VLzoarglyk5dNsL
09Bp+MHRcSH+2+50Q+ihWjNYWPUThLwtleZ/VybamA11CgbHAR7DMR4yAGvWlDevYjBAvo7KB3Oq
qC/XDypfyExEBvuF7x/wEOlyOvKnQR7hLi3enmGeX6Pd749LnlmBK3p+UFGam6FZNSBXwCqW/och
gzkfVCvM08WDde00sNHohJdDqQOFJ8ZRHglR59UNFHSbKoMcqtLOD8a0Fv2GPYa0gTalZr4ZFRYY
mXnUXGQma59o7OxHdqklz+ZeGGfpKeTFo23AMcwLl+hv9nIfZXmhw086f1pRJtOt1xTa9yUZ/f9h
70yW40bSbP0qbXcPmWMGFnfRAcREBmeKIrWBSVQK8+QYHI6nvx+UqdvKNKvqyn2a1SKtJIpkRMD9
H875TrTYEDjLbAFUB8IZsk6AZnD7+Ybtp+KTDZWTdpigm2rkzWjqFZGL5zfqIOTU0FhiFyMOaD2Q
ZGvsh0CP+2adp2znj7nFssOc0HxPIxrui2cBvT0lFQKzkzfAFTpkrk9Ot71uyv0iWQ2ANaAQVqc9
zxLV3m4sfgByU+u1gz7kHcxOB4KrGH32xA3xGgZdeVVwOcV8d2BBw+DmewfR51Nbr9WLNOzqKeuk
fu3pKS/s+MLnYp2DQ0Zb5cU9qB4cCFN6nfRO9gn9EvohggKujY43G/4ARLtyJMB6bvklYfAae3fF
in50RejsaApHtfPC0UNu2K1vK8X/MXCGkD7Tsr8rz1aYsmVdg2+314W4MavIS/Y8Ysxuy6rl38K3
2yF793APsN+beYfhgMH13Y9pOTwmNSTVfFUlZusyj5HUJze1Rz5DNKcqOJqbU1lWmf1CqF55rIPF
QCDjUfHHy5jXwZGYpeGJDIVXd6ymC17FT1xamvDWuVcZsDNI2qzHqps6TdaRpZrnHXJmQJHjA1GZ
mHVcpQmOtR10YUljXbX3iEXqh8GwvYPSmkY8d9jqp9hrTKtPQT56zmnFCLAnIH69ypDcUy5bCtVj
5dofFyysFAc6INVDokBXi5p2DraiiCCPnA8VtK/DZufcW+3oVJtLnQGAGoxj39nDzWSHxd0S2OV1
YxC6MYIr38+oZ/iLPskJu7SuCC8OjNC5VCHA2Fgtwn+dYXfeoPRJ37UsCoZ47Vlq3vq1C8u4gWfH
FMls6Z90YWP5EXzNF7xDPPRGIckiS9u6Z5iL0WevZjPbTxkAyG2us37EOSKIEe8zpO+dJIq9a18M
z9VHq/cxJdjaaEdc8R35YQ05oPQdeNvR3TYk6U6Na/Iou8rE6aFEPHuevlaAgB6yZQX2y+9vn+F1
LAWSrtYfYm9N0dIk9OeG9iaWjioocds225oYawXcgMxvTSQ9nYwo2LJnQnkF2uFKlpEl6+KarT/g
FChzSHULC/my7XWASsN5OWYibSKla2hpzD7w3lvnNun92xaW8XNZMjXZAU0nckItBZzOhtSgCOaz
vJdBWV75DTQeKBbrg+XNnEoDHJ63HycLmrPkO2IEcEItTyiiSbiTP56iDh/F04I18EUqTCWeIThW
Z6ulkPc1N4xEDnckEE1uKdqWw+OgrEfT3b4RXpOF5BfEUxF8vfVGCTUzj1JG2Nxy2+vbAaKyjlt8
wPsBJ+GNDEz3d1bIP+XS/1YumQBy/t0U/AYj+5fmy69DcNad29f8ujuzbG/DeeGdDDdy8R9jcAIc
PwhYtsImFFLgVGat9nN5Fn5gAs4fsTZl7PcjgvLn8syhjqIv9G2yH10P1cLfKZbQHvy5WAIOIbD+
8j90EEBz/uoM2EDdjDB1dud3HalNlVGjllSZRR5h75X65CO4bg5TmWasgrAh36RWBVWDOv7bkAQr
8s205vQMxGaEyda+bpgH+d77Sq+wxxEdODun7vSlxatefcpXp78QPii+FXa6cIwiTZ7Qu5m+jmtj
nu1jbpDV7o+jb52HPgSJtaAvVjcwt5t9NpYLaeNWpRlKeOVNZ4ZOhEINt5c2LmLSIC1lF6SRWTSr
Ffdafp4nui6L6fHZmRehI01p9RvD98llupE6EJaIymLy1WD/c7wsv0GZqs5TNfknQ04UKW3NFk7m
zfIw98bRKujsWyv8pJrFBp5Pzxxhg91+Kr0WnxZ3wBU52V086eWShWYuT8VqSuwHqmTPgByoAlO9
83+s0ciqTqEuoveNVsR+q8kR5fAqi3UymTmxhSPLfrgfOlV419uM9Z1XBCzk71u7ddvgjb9v83yZ
LuSvoLHsmA4u3VEGHSNS4l8U2YpOlTsV7GBtmhjovJUJDwnnDlsA+1TkCyr0BeVUN0/+9TotjURT
Zg4Aapa9ysoJAMouTOVizWeTGMxwvq4U0g3ae+63MEAbGRi+3+GWc5232baoXAe93Fd9aCzfmHZ3
xfcN5f5dJ4Kb8dZqBrc2n8jXNg/emPuIvzs/8V87ZJvYG+pwvqiUUxa0EFoSX5a07bqainPuMLLY
y6p8MM1W7kVOFZtkpbqDojzvtixuPpZL2cYaMQFYZdO8Coj/3KdcC4c1z0vk4Nkd+vflcfQmJ48T
o7KATOKtxa47AhoMaI2pSni1I4vZwQmFKoV2RZDcuaZpOKzhOnxpScl4t8betA9hOXjuTvZrthsD
xpdkIBYSCBnBYVeDTank2MizCmINzJPTTJ+zwmH+vbaOi9aqyF14l136OZWOuEZeXR/qxTWOtPRN
7PPtbiqPPpwrZHlo8F0cM1UGxR19tr+r+4BKosQSfW2Rc0UquwVfJmB6fJ6VcG/zMSkYIoyVc/GC
Yr1qkhVyE1veGNryF37G4hCIGnRZld56GQzmeHK8C0qZ4ZV4kuRzJrPwQD2JzrGwnX3ZUxlNpt99
LIb11m1892H7ZN8l5iBi2kCwD715szKR2GVgm6LA7txDkHdkiDl2J763JlmWrVumr+jKwOz1jrq0
1GGnofI64kO9lAHSXB6THBZb0nfDN+atwxG3SPiUOoa7wyhlXch3e1nZUjV20UeIY70L6mn30uW9
cSqKQWEdb7cqDxvwBcm59Va7elmwoK8t+meSuB7Ztk1I2wf7u+EHWc3aeMoO5VqM5wmNIiqaMJJ5
MlAJTboPN4CV89SBtc4Ync7tuxPo9NktHChFbSndr2Pdwv+mAuff6IxzRfIEU56OxPBprs4K0udV
SU5tFBQFut+5WA52kwanxYXqx+R+JtjIW4oDdR0zbp9gqWszzKZn7vsyqnh9npFnoh4t2sfA0pdQ
MRx1yySE65t1sEDs3mfTZuTwkpwq+LYQ23sfVkF+mpO2+YbhMIwrgfh719WCrY9uHehKwjwnXvHI
riQ4a3te4pJP9xNz/q5GI62tUzjZCb7F9WMgCjPGk4UoGfFmfltU6GHbSdif2ypVYE8mg4GSCX8L
M6r7RhZ6GNtmtz62C62E40v1qczgirl20W4aynJAPLy8GwvWq9myx+9pqYyIlmLdt1VGYJdj2a9W
s9Z3q8l0aF6C9V43bnswGTffW1J2xMEp8eSb6LGjAd9Wf2jbId0PbS++BN0kY2eZ2kei0Vs0oyqz
o6yYDEbdY/p9WYFaNHPjv9mg4I145aO1XzlyoozIbijeaabiBq/tOYDavfPxy91YPSZVnkj74KSm
9TEFm3sdMBW/akPZ3fcm476xFzOvbJhpbAQIld05ZRzQ0/TFg9BVz/hrqKNkQd5smrN1XqXWU+RY
/W91zd7KXFp8+sTC3dBO4Ra3e3lZm1Y9VDT0ky7Dm3623JwKMc+Ss+0ZhHEJE1u01Refq2G2nslk
7W78LtBPQpnDsjNohh6dcBlPczAu53ZJcmYMiaOiOcvFnZy78lMdtv2nNGjkfcM49KUrE4iGS8/c
TwXrR1M6mqjWtjhqOet9AglkJ9ABZzE5waKNcDyI8UxOLDVo6k8fQWGwpc2doYmN3G0izwXQSs6l
uO8HPwWZFyQAvyC2jlFdKn1NznBdRjkKvD3Z1Dav46henYXQX3fOvCObizmLij5Zr8zc9N6R/Agj
apMmv0/HTEVeIcJPenWHk3BWLvqgEROp0+mQHzz0xhc/77rnxCfOaGdg7SGWNglY7QSs1DCr4KLo
oKv9M0ukLcxH/b8Wx0iu/m1xnA8UrTL/c3X844t+SkSoczcEoW/9WSESuh98cj5QLm6zxZ9Fsfjg
mRTNAvgIxS/Txf+ZIFJJb2JDn7+AqAzQ098pit0f6ai/yrCgO1mmQ30NSp0Es7+y0ySp5v1EusXV
6gqW01WVejPJR0Vi6V3nOfMbTAL/1gCo+ph3urldFYv0PkAXGzXhVOxNjt+nAgeh3ktrKe8y5lUl
3r6GXb8viQrN7auxmUCozHnXx25Am89zGjosRUoFpjtzs2tMhO1FpACaoFxUl4574d5v7eCI6j87
JhRNRwjjPFhpbSQxt7h3XPNMnkvH9qAqkXO+rgOXhk2godzhzbCuCe70PuVgxTFw1laBrS1JI+IY
5mNhgMJG3Z48tj/ULvkmfJnE17Jc2y8+XtibtbSTH0BTkqkclTIdwK1UogW/U9h9U2iF0A3Ai7Ti
zBTUgYViGe+qlf13fxv3s+UJ6LJr+Vu6WEmPdo51QJ5103G0bfnoYOa9KkqqCQjLnBGRXVi/FXTJ
rAKRHGM9soGW69S7TUWTXg/darw3P9YPxAZZt8QENWed968zodWPhbI8KJLB/DHrxvEpDMel3lXE
qH11Ej99lUZZQqJ3Hb3zPJyMLJgJs5iC5lyJ0ic4RuTynLkh4WiWZcovPYD7KbIc9clDscMr3VRf
KzJBTgB+RgCEef6+cgxdciHviCR0r0o5oshO1vW6S7CFAHcYDv4SMCPFvKaZR2i6Et7UtHwNc7CX
O16liX8Nef3BGuzqGuFuEsm29vhFgbbsBjOZLsgcqXRckR2xbWyeayZ45Zij7VBNZ2NmBfK7rz2X
exuZkGBGYNncujkfwHOPheZmIrNjiCYwMmxczRmKCLMitrl4KSM1kDZSYTBMdy5r1u85gatE2yx4
/nYoTtgGFllzn3vusnN67V9SUqZid9UEGsmgvulGoyDMzmbgXaJQMDaUO+UgrqT0JfFXi1S3KXW+
YtsjebPsXG8T6/G3OlGf1m7FfTr7TkqsZWPerrUbPqS0pBGbuz2pT3OE5ij2JIVtxb6U6JvyLCS6
ZVUYRhbPA1APBy7O9bqO3nAowrFBZFQkr0btpcYVFqoegCGql2+9EgPTZaGmx3lVbbKfdWm+jWGV
NJiG+unBnJr+s9QCnmWHPqSUIIFZyY/6cVB+FZwcu1SM6gPiFXILpk9Y2wvW7zHLNtGBab8ge8mu
uf+cr5PXCwLbyQtMI1+u1YlQguBzAdvuBk2TFkDEyvCZQBRMwZrsHbbyMNeruEuH9hDgJP3ipln4
URI+ZAjVxV4n7Rtmy/o3l/luz2fCbBsM6EnzWqTTQOsuixGjStXINxoZcJTAl7oz9++4tdassmEj
hZfMWsa4G+WDORBjAYA2GPdSuDhBA+nsg6pbCUH20aPP0xAvTpfHToZcZlVjf4WzwL/CvIB+084K
MDqBwxJwmjjWoLn7kQFk5Tgj0Xm0ZsM9trlANWaEY4I31JfizSKGeA8yFJgS7gC4Rg290dEfu+qc
aru/hWPNbR629vgoubZ5YYkaIs6+IDiaQsFWnGjJRKT1QmhSYKju8+zrDrWOEQynXoSA6V2hhzsH
1sB76/p0iISyzvfYMPkYpGEa7grbwhHEZms+IBzoP3tKq9967Epv5EubN/aQJ0j0FVN9KjNA8KRM
2/1dpsOkjAOrq1mvDPPV5I+hgBnXPTG27ui8QnWNoANzOJE4sdf4V06nx3humuohzBAlQzlLzgVa
tX1rOv1xEfVzyhz+OEhFijMgQBzCMpc+g1bdRCFOUIqoZf22UqPX+xm2TcxepN6LNputXSXoBBdh
kqNx7VRgtBD2SdXln1YjrcCc+/D1xWugsShau0za5ji+srYYirtkSYydhb7tziywqDOQlI9eXYlH
VnfpPcficvSDcj0zb39xnaZ57FmyPU7mkMAIyovNMO5hPjVkAGqflcgVjt7yhRxxAloHxWNF29fc
i2mp74EO9yRJ1xtLr3RuQ5KXIrhH1r4AvoI2gCsvWmqdQ9IPp0Mf+H0R20PNpjkU/LheaRxIt2P4
MBBVwqOOfGtnysFjI86Pv1KIIniis2XJPiZPDl6LM9sG9ZxORkDlPSfZb/ZqaOIM0qk+jkbfXrTQ
yS3yw+5p5TOOO6YS7/SP61lp6UIL6KfDkvTr59IBd4tqzIC9Zlb6UGBwZNoxTvt+TKY9GxLOoyk3
12u6Cf+cIVWMalXc99Ukd25v2XcJuZkOh2yZPKo1ObdeYd0QhZS2UbM6pFYFU3sP/QVQAa/ns2wX
8xIWqzxxXPjHopfkMZRMw5hcKfehCtfsWzI6OS5EQxlMHBaUJ64Y9ZVeff1glRImsQ7D82xOw4tM
2vp+Znh84nlCOg6LQUJq8EPCoFQ6ww/QWsRj0VBPs2PoH5QtkFozYA6jDRdOEDjIp6KvnLuprJOb
1Q+X88DFSAaMpW6bMHgXbR6+m4NttYif3P41n6rss2CdcR5QxRwbOzOCXT5z1PDx2wIrmO670WYG
QL5ZlKAuWvUZMY4CLmt6b1abB3eWxsk9ZtuhqdCF5scVtAYJ8NKy2qdGh6+51aSc2Bmemet+6Cci
5aHhZNFcq/AtZ4D25Jrh0N97EqvmyfZDyFqr55UuCj8IHReLcRP3WGhCGSFNmFEF9JOQV761Vv0k
+zRe2Gzrg515/qELPT/KSJBLQNAqwsOsFiSErIaaPZyRAUq33fwLC4AGNpdVCncv1SpT1mfAplYP
ZviyzOOxTctcTFd8ZC34yGTTecbwhe7mjdp3+VSS1P1ezIv1Eo6T/4z0srvq+/y5b3y9r+2+Pvs9
A0V/mvH1t8ujV7F0S6bvTs4UZ/Te/ElNX+12oIJwpEtClTu9+SGMW88PKlqraq+c2rjw5oDnkF15
bsqx/26v5DazWe5Llqu9HTDWnfLqJFs9PtjkY+lowjyAplCGafoceMQN1Ku1PmTMvwD3tcqtjd0/
Kvv/qIVywK/8uxbqjnK4bf7UQP3+JT/XC+wQHEiMeHLYCHj2phX/uV6wnA8uk7HN5BZixfJYSvzs
pLwPFKohX0e1sTVSNFk/1wuI9gmWQaDx07jzdzop2/qLvxLWLiBZH58jViAXRftftBjlMK2lmkIy
kEsC3MPINreGSqJ0vQuTznFQX/W4ANtKNPKQJEB83Z2acy8qEwbxJFSyuuiwq/dgerhHNqFvUBnV
8skNCEYhtqWU9a6bm/KELFWo+7HqxbdadGzJ8FCzfojIvAzEzkK/nVJoZxbohWMbotgi3aa4qovG
/G6nTYYKa+iDr8aGRllI6b3yS6cHv5ayUxz96pEBV3JMV6pemz6H4zmHfdHY3jTtevaNYNmrDs3C
ajvGR18YXwmpyOLaZZnCDh7eRzbn53xdi8tSOvmm7J8+K5YJe0dw1GBu97JHydXL5Khd9D2I4SRk
pI6Qb293/MY7MufGYD/0VReHAst+z+6YwxwGRKq8r7max4/D7GXFrQvqIh7yzr/LpcC3oJnwI7Hy
Nqitn2V0mCH42t2Ad0E/+S66wJh3Qr8mmuwbQ4TzRCeRpE++YycAfludlJHmxz/DK8iuV7Usr3Q8
pnv0nAXUY2PPsOZLmJfCLJgp+6OXocnL7e6TlotEMdMX4Jn8GXL60Aj0fi7DOnTtKzmt9LrTzq62
irBYc2oIf8mGNS7QU8vYq3z9NjKK9e75TTZZZTnXS4zQbok5VO39ICQeeAJ/vvuygiiQks4w5A6R
BCl5xu62Ekc46z/0lJwpqvgyjS09tg+lV8sr5qH43OvefDCQgu+bufauEgdR3U5K1/umuCdiRKDT
LZOClV4KEx0y1FQTZX3oiUi6MAcu9I1oJuF3V+AYVdDhh0A6Gex5IdCdMslqunun3CA5a4NhYyds
aCMNHjLIErupHoAqoI40AQE1+MKY1OJzc+KausB+mIaU92o1Z/+p7ppcxT74zu6lkjPKQLdl8q6z
kEmyFFlLt7ws287cone4KnBdhhevY0NX99THAJd9LNxVoLkLZjdPh83S294ORpBfZvwd117SKLCV
GdP4clDTXnegS89LyhgiGjbC5g6CnsggF5JVdcLhXJm70dRIodWaGuNJoLU/AGPN7wmGNtco62cE
Bq1Map5sAlC3fBOdj7EsNrxll3TzfFnXfOpjy3DsqM14N+Nu3tZSojEk8Rpb4OI9eNicjX091f7N
stbqthpccZQlIQBZSuYbnziHsNSCAWhMuFl+a7RtNWMWSSryd03hybiuAvVq4dY4jgwG0itHDI+U
jsX6EE7Gu4Ebg2eKjeMSBUwm3duxtYlHRWRdj4d00u0rxG3YXgHBvM+Ev1rtEaypbI78nxtZyGiY
AnAS6SenD5f2bLkeKKccOYx3BIZibeh6MrDttpPfmYF+/MG0snN3WJ/m0pq7kyozE4FGopc46Azz
2h4GQcBTYT04jeJ5BDNQ1Psi5TRzJyqjUvfFcV3s4KqATEVLogwM1ou50YrsoVljvlN5DLDk7Csz
TcBN8V61h7SDeWIBmnkwOi3mgz1lVeyFhXWN7iDc20EBSMzIOxzoTobztlvZjwm7snifSyctvsre
L76g4zE+QjKe3waxYOKQrePwrDnLjHZktfe1SQDEWaapE1X2BGeD3VIqr/kLkFpMowMmRLZwp9Od
F6x1doUR0bVAgSFf6sQOiKMzI/r0WLcMnmAO4UmAoM3czSf4whtsbawVnUMLOMNhMd8RIhg0TEJM
ndovs1o/OXyEcR0OC25ilKXWyQuU/+C5OfCwMdHwOrL+7DMJECi2oHdWhsv8q13U8tgkg3Nb1dY0
Qy3ya/NGyba9WcfVK45B39qv/UgOEDVduBu9HBqZmSdVEM2zGIfdxHJnuqlxCNyu2hweUfkWMmKd
sKQPaOoTae1YwupVn2rbH30XuquRpGRxM/QKbvE0mId/6qn/pJ6C4/BvTYtxjsgufx//q/3+X/hi
p/pr/iftxu9f/1Pm6iFzpUhCFLEVVj+qpD9qK9//gI6WZkjYBIAyKf7FwYiYNXTCzanIme0QN/r/
ayt0rgFGaIs/9EBo/02o4zbu/pNNEHmIu8EkYElsrMjtN//V+KwRypuZXsSppFmt0+9VatwtmjFD
EMSNak51Lq4GgRo8mV5NkmcLe4h/qUXvfx+I/1cz1fctCtjh//6f8C/V3SZe4Vtv4hF+Z2ybfwEp
tOhTuiBgt9YyMyNpDFsiKX/rNHS4ofBfFIao6P2Smw7J69EnHmyvrDdnhnudxQ22xBuipneEKRBA
wvXnm7f9lnnmuPPOJFnQmCnZRPfuML7NW0SVDZmM5ecCuPr2n5oJEaGTH4e1RV1Oepyx1254clrO
b9hnTArE3OjdKsZ22hlysO1YlFOk7eZFc9tKPg0nSr0d+aE7to/X6YTcP+ducEZ+gYAU8zwwNldV
sLNHe9gP5QWU2gOUtwnrFtINRlsPXvhm2shAU2R0kJZR+EOA87Bt0D/WbJGp1UACMQFCEy+n8nEx
kueiV3JfDgx2xu7zhCj6iOr/Ph18gvCaryuhOKwLop701KO38mPAkd2YLc17vTgCjTLDKS3Ue8PE
NPWm4QJ2iFBVQe6pN/DNUKbiaUnrIv1n0/UfbbqI99kam39thv44fsl+bdL++IKfTZpgzcUSiXwF
j6f1h/T9Z5NmglZgo4WpGSkYXRpa9p9NmkWeiembP1Zgf3Rntr/pwnDyI4hy/R9H0t8gJ/zQdv26
5kLRwLFBLIJn8/Si/fzzCQIqgMmVDvRN2CCNLaNAdVofak+FL3Xt2OdyWSBjzimY18F1hm+m1vlx
yUG46r6RJ9lTdlhdS8DTBJOmzs3lMdPavWe1M7DIaaslT3jQbCUmIIN17UEUfDSwpzV9NIUz8+eP
WbIQJHKa2EaBuVbzBlatEgPTrkPH0MpCok63GHUH3xlh6Xw6KdRby3xm+cwVfE580vXIYg2Q9Hcz
L/KT0bS+tQd2ioySeARJCO0PfkDArioSfFvOhg7AALK1dMssAg/3KGsHmJ2q8tukrrNj71srGl6G
P89NjbR0pSwkRoCIM/CVxleV1TnQBEf2ERVT8YAv6HZcZH9eKa4PwBmmL0ne/daD5IGCBAA38gTq
zbDFueyTLLX6VnNV0Ly5frqjPSadRCkx99eWv9aNGW1Wm9ssLWfjvKhWodoBhqCfwLlMq4hFWhbp
IXE61/KPFs3dBPVecOadTJEmJvLYupz7cpsWsce66WhiGt4EsIVWPZ//qTP+kzoDXSEjk399Hvw3
PvP2z7LQ37/k1xOB/TKUD9+GhPAnVajzITAdD6qKaRHg7XHt/3Ei/Hj6+aqApfSPP/mfsY2Nu8bi
fOGfQ927XcR/41yw/kogIEvI5efa/DMcQbh8/nIw0DYOFNGeYufYQZ1HIKPGusKY4nqtuG67OaBu
L3p/XKdjadVVLT6NAZOafdl09fBs1bCm5M4E/0KRzTOMgjFi+Nl3VAhe0w0eodIFLfEUdWpxmgOi
O5BRDfEcJ4gLiijk5vePq5yqeiDeYB2nZuxumkoXTTyTB83qLcD97CbFctUa9SwY/nv6Rjv4bwq7
764aw3vFvDIf8Qn7aSSWMA7dAptnDWe+pl7H74rd/Dmjmm8ibEAM1kPSuWGcSBzAyu6hxVdy3eCW
5Is9ruVMikZnJeWOWmm+AS0AScvKRpR4EgLnSgpBKqpjs8zVke6oIkkobPOzV6coy1lBz0U0aJEf
e4M2dUcbNB5H/HZUJsyzWIc75alLpDqwBiA90Tca/uEGyQFBEXMy31mgst9Gpc1H5YGvPpKKPMbZ
MMwpx5m2UHCmmDgBK0nGJ/38ijJUvyQrUeaRTHvct0sbLCVGBJdf1EnEZL0mVdFfNuPMcbDgQThm
Oe+9tOshNJoSjmdrdjFkc4Ud0wbVxHLFPXvJ4L+ERL5frFGFwzEvHJAx2SAp9GY+6jEoXS0ekA7v
LQzR9dEeYbN6rbvg9932kzlxmwjZaPZ9wmsd2caQyaA4enN96luUU0s6T8HBUkrt1Vhsla01pwdt
kQqymQs6N2ItpL6TxSm+rBC0D6XL04gSIUcU2jj6S016l3UIZe0ep3bpnsxGZtelN1avLdECuE5n
kyGEkY6nas5SEVvSv6trLWM0/5DNIYpzrme0z8wXFnNGQFr1B6AXyz7zZXgHXJEEi0TCAe+d9CoL
kwWBhl2XT1jssWq62VR9E4XRnjcVJtQ6nxxeqOmfeRrkjNXJDL8mjDoA60AXL4/pCBIrqfLprLYx
Cow+P6N7TYanwJnfhXKNeCbxMU4CqUlqr3R+bv3Opm+GFhlGqReYF+KzHCxNbvC2tTLHGQM0q9Bh
RXfsEoEOcbM2yOlK+mfXqeRtH4j1K9LlJEbkol8mGv9TsiY8ggYDQGKzDbr5uTOGO420+bZ3i4KI
T8yyaCPmHFjlQMyMidTjo5f2426zIpybME8/jX21eYjHpHosnc6KBuJtjvPI+q0N+Bz6CYMA1ykF
YTc9hfi42OhMG8dSnCxg5a87TKC7yR27O1kn4YExQPUb6cz63IcD2jMGtrt50eEOjut7IRB22Vqp
yGVXfCrgIEStY31ZlP7kVtKNmjINGRfOFiLiuLdd3ke163okJ949Jpsk5duWrjdp+c824z8qk03g
27g6//W1ePytlemfO+4/vuaPezEQHwIHl4TjC/RXgbMJs/6olAP3AxSxTePlU6hSFvNHP+/FX+5B
8QGjPLsOpFs+jJu/RRbj+vxri+3T//OPUbc7DsM7vtGvLXZoUTolbVCd7CB9Y1a37MYBSTle1lfu
lyc5GycEiP1rUJuvfBJRVPv4GJf5ClhzsF+N3jrbilHqwAp315icn+FUVoAXBCer0TfROIcSZfzs
xQyqMfsEg7iww+8+C3wbj4alreNqjFNsV2qNuiDPD4nRLPsp9R8LbsF7teZxGYz1daNyeCUz8glb
9T0zTcuKtXLklRhl1M/1nR4sTtnRITW2Ws4gyNcHHLBuTGSqH5laTc9WHpawLZZkW2iTN2KYD2q1
3eMwpp88hw0xZ3J1hCWb3YwiN68Lm5+JwOX83vQGuXcNr7+nctk7efUyLXo32Zz5TO/dU+3PXwCk
8/DaMzF2Trd8JaIqvS6Vs5KKjImkQ8VwdAcl9hKIwFGR6IRDoVpQ39vfxgLOrDNBKkDiuYlCpi/W
rFVkjPNVEZYI53Pu6oIZ+3EdG6z4foiDxW8e6344jOzv19a4SzbYxWT0y6mzQyKWMY89hp1VvY5A
lj65ADVq2CirOdaPJRXYJa/AGO2KwC8hYJI2KnHgq70VzCLqgYu/TmubP5Q2YQ32YIyRbTcYbLsU
JkdvG8mT5WDCckr28+QCYkVOR6+/EGec38q2Uq9JaIEXdb3wZantEmE1g3HSiYCqZ3NY7wcFc72f
quCBuGEKjsqmLqms2T2NdtC9+XnBtV74c/XSlI177YL5PQrAy7dOQ4YEW4MKYH4qOnnxeyuIu9wG
WJ2HLMEAGREiBIG5uZJDgn+Q0KfmCqXD1CNgbNgt5BXC7J0JM/CWwQls/cA2uY794rOPqseL2Q2R
Z2Hl5DQAzH8KbAQzS523TybyoFsCVclAR61xYVhafO66BIkZ60saI5IPzENdGMt+FDYtpDuj/RhL
FiJIw5Y9S/tt51/LE9YJQilcQE+x3JIreibRBEJr8VVOvn3+f+ydyXLjVrqtX+XEncMBYAPYwIk4
g8ueFEmJ6lLKCUIpKdE3Gz3w9PeDbNeV01VZ5TN2hGdOiWIH7H/9a31LE4jLywClb4cLjX8TUnzE
C6gtuTfM5zAdPGkH6f4wNPxKabZju8I0ON6YAR9Nu/XHZGfXHU9ejcF4K9O5UiAr9OE2ceitqJG1
SKBCwKEjJOUXGg13Hs6xUb4eu2wkbJqVzyHfv23kQABdDAO1kf4QUTsgwyZ9LI08Oo+KgRlvSbc1
WlG+U50w3PhtUV5//GWxH5fupmOEhfdvmvISzOyTyK4onqNCyL1YA59BCybsd9LLFpldOoXqGCN3
4YwOzPn5iTciG29HbpcPcsj4h8RBzb1NtUu9ckUxrnWvxtjZW/HXj09abON/WEzBvOEzRtO+iobe
W6MRFNdsu1g2hXghl/ak0keLLkMiTuBD1k1myQvmAmtfMEDfGkykq6qi59kE4GDtyo43Fb9AftBA
5tMW4PflhnaM5o1lY3Rm4edcuwZZTwoBzFuIH+5trzQK+PhEsjP1bP+rZ1ZqgakAC13uD/yizuUR
5UiPSBoA+ysm1W3R4Ys7hQmfVTGQ2493K+szQGjBXFVRJz4mKLA57rJA/zxigbKPBvq6z65hJnM4
wezQ62cvXjrwqSdoirrHeYlj8tJECFnW8XTGBHnu1HjTajWZfY7+nU3hauQiFjjY1dyT2bTXeh/c
hB1NaGkT7rK4+m733pUHm2zRaGDyTXk71GIjunBLJfxjgGVphWJBXQIwcSrNbZQ/PFjlCNfezIvb
hvsYLkpRtNvZ8n5rlfEDrjXj7HRcwxPDDVYO572lIXOLau/xHDHKEEzlOFccRC79G6PRhmtjMEn1
0A9Jes91wq1TJHMXRmexzUsAvpc0X3RdCizRZSO50irjLQ8IVivzXUFWv6J8vbyKkW7XuZkZe2Ha
r5XR7GgEujDEpksmFXFN6JkWOsLp7A5fx7bIsM7W2QbbItHckWSHlokRnsxEXZ9ZmR2CpFPctShi
BBDi6S3r7KVJ+w5932G9KZuBLr22RL5JtiKGwmeTEMc26BibQQGej/sxOYLofnBwZC4w9KBIjdle
d02x67kIr3SXSrYhB8Sve+2BPq1yw3D1rBgp5oJz/TgmujyArIy28E10DsP+s25kEG+h7LfG+F2M
5W0ZufI9MmW0s3qlf5WOVqyMJLmHbxa/jKMmQOkzgkZCuehHINH92msOlufjD+iAbq8G0UGsZQPG
SInER8JrZXr+ncrqNwo9fKYSdzwPIQ49aii7qKG+xiQ0kU9g8aDZ5MfCcNht9smFjxVDjOMbN2Ia
LbRyKiCWWTu3VucU2bEwY3FvmOV7bZvJGhPbfswKBLayfGnTgsQjLIRVbHRPug+0QC+423umsqm8
a191S38GqLLVR+U/9HAFFpCXuoUtiNsTSdNOlWU/+GOOp4Kv4SIGGftEzwos6FqsGmz3x95tgzWH
BPeNjV13K9mrPbCQnM8Q0gO+bjnjoW98tOjOZMMM+iJ+iCmfWWDuzt5rX8bvTVWlB0YzfKpB7a+A
vXQb7un9BkzboQ8ysR6nRj9L8PQXYYlhFYSKk5UgBNaXlXsuu7L/mpOt+dqbhjg7DZxwmxPWAmP1
tIJCUHAlbyIIo2GOp9VPMtdbkLIKjt3QJMTyTN8g6UKHyxmUTbtxA5XpfCUCSqYG7doxKneZCHNQ
vIl4z6GnahAD4vYo7criE5PDGyqUXc6AbUhCNomjc+HiirXszF/7ys7Wfq38R/L4zW1P1U+8nmqV
Y7fycu3cBK6956SQbA29UOtoYDROe7vAu1AN35EazWsjC5qHvor6XRlK9cUBV7bAB5GvgsnDEC37
eqVhyoWJOu0TFNerrOu0g15wAQOYr3aFb9fLsmriZeyP/qaIDJc/K1Xb0Uq/yZplQl35/XVCAv1E
IV21SQUNH8oEL9iCfFxyZjgNRbyxNG1Lm4uzTN3pOa4qWGSw+dPl0KtqORmJsYjwtW4yS2+WkFWs
Lc6Y0xCF45baPW4DrU9VGBmlmwl0BVG6AvOn07nXY6/SOxwh/Q6wgfYsGu8Mi6x+72XEAcQZm41X
OgHJRL+EDKWAMVVzkWU18RWneIoiQB0Ip11c57RpLkqPpryaGflRlMOWPW6wghZyN1KDdh6ieXvt
gikac8ore6wEqVGti64I3hXoR4Fpe0HBHx0jUcxCRx+GQwRuDmWq9ve98o9RoCBS2rRuADvaj5Mz
XPkxNVcNe60wMdaOmG69hKurcSVbzYm6dTzrBuUWC3wcXAQhkhVfYUyXC56whVLjaVrALSFQur5I
PD0g50Ax0Yg4w/l3OtocVRL8hllir3Hrsg13qR5l858MMb7orm2LVUbOySTxBJLvNUzcvrOIR/qF
ueNu+GXIrMts4dlkxFCWAWUhd7jvp7UxTvU5iEnTxZ1tnRp7elKTiIjAObeRhwE9nprmlgIvc5Wi
kl0rWdrfqFEdlzGRvG+kgZtTn0ltExndexWMCNa22Z1cLKor6UrrYA1MP0gf9Y3Xp+axl466DTiq
rE34OatRk1/BzfrEe9v4pW+wbkRaRZlE7vuHTIsQ42M4qgngeDbq4D780g25VZYoadhet0DG7z2t
GehStK6mmWSTpvGbNPtuYamsOlPiQGLSgpxv1iu/ibzDGEzkxWNjPvQHRPO+4YRq3mRix8e+h0dh
urW1E05k76vYu9M7GioXirOMtkq6JtljM0dhnCZrPFpRpV3KNJu+pGhcpzrMXhlAoZ0VpmoBczWT
fUX5XbGK8vBVzdsDrMbZm4SryjXLb5pNC+tjUxlg1Di+OGsTBtwt/WXYZIRxK6jTIhszBXTomqk4
sCVSKzlSoTO0ef8I9LW9UqXIj1PaYTBSY5NeJ7mSNPe5IvwG8hCnhE+Ke5NRGAwnz6skvSURXdeE
Xj33je0sFw46o4zbqA3cL00ly+dJZOwZw4KQSOfjWOOSjy1i2ep9fg8xBFKLMblXJAcKeoeg8bvG
tI9GP1+UPUNWEU3JOWJb+mw0OCEcRSBjYee4zCCO9MXC5MGvVcChBGYunXN55DX3JLoq7LsNtazA
bxacnptpXA5RTwIC33eDuKfq7nuIA3wnRRPN26VyN2j5ezJgOyXORGWHqI9J1WL4CyoX37re3QRh
U95iLJwAwSpOt8Q/F3ZQuOvKF9EqJt5/4A97YPDzV9ILiw1Nz+4+dbTgb9Xnv/4z1Yfd5c9En/9b
JQADX+rP+1FcnPzM76KP9wtACzAUeAggMrPy+Ifo41lE/lBgHJMTBZw9D3npd9GHhkx+BMCXh7XU
EvKTCCTmzSn/Gg8GaHqwFn9lGzKLRn8wWhAp5D92rtIwgHHYDn/EZxVIRYqeH7O19nbquuTGtO5c
ge3ZTn44HNJA2btJK2Kaxft+fMOaRxsY3lEWCVRp3DKY6gsMEdpLyqBJ9MfyznRziHsHORUnFFyL
VVBb8kz4p74d+V7cw2FOtwk1hvsscIyvRem7FGjReOmazroZa/WtQ0TnuzG3GUZxPxBzacvpVS8T
ZkiaqU0yx4l5hw8+OXgEgq58KdItQOSFGJr8BMYQclTqZ9i2sGEZXd3TuJxloCwoCcSTF8gDvF4o
gVQOXxcMwdsydb0j/bMdFk1nMC+D1npnGSX6yaDp+DTC/qGsvhBqY0r2CQbZtiesINzcteTGGJz2
5JvG/aSPHK0dn8WGskhM6lzZOIKTiOMI5yxdo8tN/H5Vc+ON2CWNuYqObkKAGRX6+NbG4vDWs5nZ
iIorjooq1i1tkTwoK3bUYkhJI1GWFO+8umlWcHKzlS5HY9kYZvulcCP/umnD/tJw/Xr1xn58yqtW
XKh/G3dijLmNiHi42A4vjm6a0QZmW3ulDw5satEOhHkCYgFd2m0lSsfKQN9YWEmekprszYVKrPZN
88QiquxxKciKk1YAaITagbmeuz2E01Vtw7NKymyvufACEpmsAlVgW+sqtVWqs7/T81wQxAAF0HAo
3iKI+nt8mdmNMRGi22DtT0jcABReiylur0prjB+DMfKepaIpmw1YeaBks2cT3qt7BpToNOE+OPU1
G/NFW4noCzGS+hi3enpnQZ/YZpZrIpapQt/ZQwqjN0Fwu1B+E52w8U2bUUrahrTSlbd5VJJSyhtI
UVEtuiMnKv3Gq/isFIhbxCQmK31th6E8+46T7sahFVcO0a5tVjrRc+vK6AkmmXHOg9K+ZABGdwPu
pbOudeKKlAstJW0RXHOgryGWEUUZMmqrM62FiOQTkvJy2z2bqjSfc89wTiqwkn1k0EgXx6mVsfPm
NArTxL5Oy/7KDHu6ymjX3Gl6A8IqwL/Rusxc48C5zSx9+aJE/26rISN5VuL5GzN7X0DJ3EgXN+ko
c/NRWMkrowc9uFpgmc/Sze+LTkyPdU3H9gQc5FKEjpMv6EPUDrZW66xtaPQ9h2RvcMYih77UfhXf
gFtVuKDwUL1ihwi3eccPBVOUPriRni070lTUiifZVRzwJvZCsDRsU2flWml2h6uz+SaY4yucmMZ9
U+R79hbOAVbxNs9ZqkyOBLkTpXFygQaFT91Pd87YNwfHn/K9lWSUppXMYC0Xy+em8PCeM6psRsbZ
law5U/n5EN+WtW69TwNde4KSJtxZY7KISzt5wso+PEisWpfSzIolb6ikHT1MmDUx5t9o1bDpU0dd
qapz46XnbWzIfFsfJffkul66VekFP273pPnoRokjjEusB2KH35nQKSCwDomoq15FM/KXWPqq1we5
LYx+WHep0Wqs3IT71MhRlYtSn0A793IscG+OVI7XRbKFS8zpANOJXFYdlXJzLBB8sT/iEMOPhbzZ
Is55XvcQMFHDLk68krVuMFuPa7wSeASnq0Ib1IlDnL42DO0pJk+F4hOwAyNvirxHkHPp4dAHjhR9
4citkxOu9TXbRLUwQcx8S51w4rQUehc7A9tf1zaGtdkZfYlmarKU+dJmyHlxYjlsYxb8N3pNUxvu
EaGfO5dB0/Wh93FwSh1yP4X3CBFWP09WGH4hYxkdQbF89Qi37rgjTqRF6+5MZR/0ka6Pj3UMx60Z
Ne+IL7a6aQAZn2K9V4+aH6VnNsIlocM62BheEawmk/JFu1biS9JnGGQbnmXlu8UmHGLzfZJBe+pt
r3yxgFHMwaDJegqzNHpoTINCS2YPb8NpK9jCak7WNEqjwht+eGMYYNZ6XBMLEBjDnd7y0uehPa3G
sSnX9WC6VwiN1HwMKRAeIekOEAlrWBoYbZJGOs2umHjbLWD+Zp94U/mQtv42wgS4TkZ/ukk6ODTY
xjmwjo0+xctWyy0OesPGoYP0bNA8CqA+SL72ykwYunD1dfQ5nSK+4leEF8sdG6UBWqCqvOfEcaJV
lvf6U+pX/o4rUwigmH0JlIKbqY2115IF1aFsXG2TBbIGGpSnexvP7saxgvqSjr37EPSuvzF0pd+R
7NB5OInbGrXIIT8mqzMJ3W851ZOvwJy4/LdVM9GlPFjBdhC9QYccgX+z1q5sbMpds8iriAxE+2u2
yiBTgIxBcuwy74y598dxQN0pBxEghiodyZ3gPEQNTXdFyFd6MZSsKeDlV32+YFhV30GUJPtuzn0x
mWkwiylJdXNigXNSpiEmhtKM6fEjOkbdY/staZxnis9edOJlkpiZS9wsNyY2wlDmeTyyaNWcSquI
p6EClgfkCXnflYn5mMR9/krJxvCFyPuz231k3Mi5425AkvvIv5Xk9UjD4aOYs3EctXKSctNHbC6a
2YdrByfacTBhYLc9avqNatToPNWO/72NRuGyqe9547QxNFH4OrQtbPlbdP1y2mZhWZygKGjFc8kF
lLOX162MgXiMSsYA2LCWVKu6j80Vh7yEEogRmFEVyWdaNtRXaniD+MYfwvRKhrZR3bfhFPrblG4H
bCFD3U8AqgIKat7ccKi1B1v5g70G/sIwVGhRUuwVaY1VrukoH16Rbzqn/gL5hGa7IUhXOo4PGjqs
L4Nm9juHVM5yzJqWEGo+bDxopSCpw0NUWUdsoC4dWFphL5KAu4wmWS5yFnnIJ0heoWPKA3cQ7S7U
ouBI1zQY+hz4Hw4Gimd5Nw8TwClCjf2LlXjjofIcOMqWhqics4vL2/m4JSazBXgOODyK9om/SaQz
rjqo3Ds3BZqdKNpyQVrp1LdalwyJdhUrLdhPVKnvW59ZvcrM6NDowdEx0hQNyihpeHaa1RhI9bUV
TkpVKzzISHXRJm5oPNYCDMhVBPuzx7E2kL9KuJH5gBiRztxdi6EG8LiZARj19e+UHnCMpgoiGlga
sXd6c9zccb/UyK6yfm0tqRI0SmVx4lhGKo2oMvzb0PafGNrmnfrPhjjM8kX18lZ8HuJ+/Zl/ONqw
q7Kv9/j44AfHLv+PIc74sL86lmOz0vf4Dv//zT1QaJ2yK5sGng8X/acgosB9T3kQVnkmPyH5JX9l
iLNmM/wfrK7SdeXcOsZugBHrx8o/nauE7muTdoU5RcUeN0OPUM9T1XlWXh1iPZv1x4RhMsSnjuYR
2Udyflm/DjLuahLCYDFaJQEiD0erOOW/1XJpDQ4iAIHuR/VU+2sPVeJGdhRRCf1hZ6UQJvbbHbly
HutBp2sRsBSVDlk7hEejg1I2kcN1pUYuTON22vGZzw6C+B395/RSR7APOEFBT6DlBrHVaapyvIsV
5h7B9i4g4cKlqQ296yhqsEx5Fmu4zDW1bGm3OXh6Qunk4KFIEZFeBnah3N+6/v7Gg/57ApKOWPCv
DS8nCEjzf2X5IwRp/rnf9Q/3F3zJhjV/EYRN9RP/6zfTi2cgjeAO/cie/C58fBI69F8MKrRmPxtl
WnxR/pLQwdfw81eE4xchYlATkqOQ7krJn/FZ5mj1xg0b7id7NUCR1bMKjTzuWY1bIKINfMdh9Tq0
nXotjco/fHpZ/kmSxHFnS+mnLyiPbvN9xxJKksXD5PrDo0d8/+ykrJM94anpxMw0bTSzNuH8Zgxk
dhPqu0Zh91uYAN3oklEj+PSOcOKxsIrxgVg8voYiqHG7FYlTIZcbY0HRum8ONzBUOIWPGsJnCcUc
+TzmZHvlR7B313ldwi5GyTx5EIR3/JWpvxhDAOncXPPuXcYu30QV4TGsQuHVRLmEc6s0eCcV7swt
/PLhZpL8vaVg/SE7C668PfC6OfmQs4Gcie4ARsGtY7MHvDhzmFtN7Md2JCvihJaWl7t0LIO2ujN8
DOYHlw4gYzECAJdvHUlH6NOe1MxHvfODaJ21wVAxqYea/Rzq3sjKy+s9YpxFIxKOlX2myv5GmXJG
kgduH5ypeaI5ukhGI7jtA93Z6GmSUQ0U0dGA1bLuGn2lhbqw9wQq+ZeBEXryaaiSMt8y/CDPawm4
SmcMQRNCfZTBygAWJ9ylwXYWU8Uic3xdOguVB9+yeTaDy1IwIM0DW/0xvBmBcp+gizawoefpjvWt
3LbOxGax51gwz4B2rLqzpIywXibzjAj/0riQCi5W/TxBVqBU5okyqzJUJxpKtq63KT/Gzm6eQKuM
KhpLlTe0EZp8YOZBtWmjAn605186ZxweAA8lTxRYJwuZ5lRy2G0xw0nsdzxV8a07T8PEONUq9zRv
ExLM3Tfz1EwcmSt0GKLxyyrfR17O+pcxm1hCehvOkzfLRXZ8EuGMrnO11QwmdGz3IH5GysYqhnfN
8+pvdmH4t1kSSlbGTPnJPO/rOKuvpJ4SLyoJIYSzLlDMCoHSjHAbDIX36nwICNWsJWDAUS/Bh8Aw
kOQ8ezhDoY/GhobMPYsR1Pvol2pWKLCBTY/CTO9jDdEE8wFChomkEZmO8ejMKofVC2vjp3NPcEIZ
mzOrIRWyiA8D82WalRKvLBBNuCY0L9VUr8logyiZtZUEkaX7UFtm3UV0LBSIb/iIOLMuU8wKjV9I
43kwW/eMcwEBx+ybvRcn6R6PLvStWeepZ8VHzNoPfTziqp/1IDCaREVmjaic1aK2K+Mn+rTjZ95R
1kGzqkTCKd21eV6ek1lzKj/kJ1a1koO0mG6U3XTHbNapaLVFsmKZJBFWMbDToSC4rIghOrljJS4e
6hhrEr4Su3SoIOPMDrsDWDFxTQV5fexmxWz4EM8wmuqnMumiE2Vq6r5NWK1Fs96GM4tGmQENDuRV
/Fh1TnPV2IWnrYcWyZZCFoQ7Y9bw7FnNK6eh3zaTHqx0lhObalb97Fn/sziLf2EGRxP0NEAdqIQN
ciHlwfnKb0NKGDx7gF4a7E3ExdGGZewjN9IM0L6xKaI3bdYi9VmVzKmlWhkG5h8sSziKQ31YTbOO
ifkERVP10Sa1RlIpudVf4sJWZxaJIxk+1FB/1kXbWSHFkNtdeEH866Eo2y+AZoxlN2uqfE+aVTHr
rP2H4vohvmazDlvOiixvO98WrVcbbB3lm9CcZgtyGBF38HWxHhyAWWrWeOWH3IuhCiubSSrHxdTw
HX1inlRmjRhaT7HykI3LIelOoZ/dlB3rYnPWlslCpNuJrrXN8CE967MKjTqhn7wm8QiCZ+ZlHLqW
G0U9ekes7OnWQ8xOP2RtY1a4W1xnq8nykL39HlhmlBgB9YDkCwLXYZXVivzU4m4mcsGlZlbRYd3H
B1NZxp2DXGguiUP7kEgdFrEfInz/IchTiBHv6lmlTxzJWhnJlnuJxxa+ML/Gs6pPjB1hDIjCvVHF
9W1AJPhszgKY1ipUIHbA6qFmYjsPtpxO3bw7KOctArfP/jaNClYLfHvkMZ/3DUD3mZmSeQuR53Z/
oHenQ38zunNH38TBTM0cFq9Sj71t1zdMZ/5qtLppK0gOIS/QAe54bfHNbXL5fQSwgcjT1GyqveCt
Z+2Mm3PyAJyVm75w26txqFmHGyz9tWLeVXtare1pbcUfrtdp91JmrkGHmdlTxeVMJLNSShEefcIb
a0zrxd61s9k/TtHE99wy4EN5nfriBtSNrxnqsm8iCNxtrgb/1Bq+e9W5uYZqAhY/9FzYtImZgv/m
/raAe5ieG0v3rmM3q08JNIJ160I/UIXWnPwGo2JsJfa5T2W30Lq8/eKy2cF2RXcLThVtwAgh+vYC
bc09Tpo3vtMUkjIdt1BMFyBSAzDXjXYfhrbzrKKCS0+iFcBUay3O54t2iYAx+Sw0dbe4nrtgzpHu
51yWcC0mLqxt6j1sdyubAh0NDwBFNKanqeW8pl0OOD1fEh27kh6JF6utC8ojc2pNgnkPrA/iOJ/j
uQyOJlG7Sad9PUeXs+uDSoWBy7VddmMerbxYmacWuCSiMG0xoKyLmyIwxYN0m25N63q6UaqY/T9x
Xs6x1DWljuz4kwgbSSFKTA16fZG4+17BDmPiMppyQoLpvDuDsMyG9bK5oUPTuCdoE1rsh0rrJvGV
HxIEGLxLGuSYdUNusr0uji7xFd52PCEnpRunxnKGg9eY7tqINPUetpHZgHDsvR2FkHIntbhc1in1
jLk/1jcl/JSbZCzVLg5NczcIYLLk6bRl38Md2vpGJb9wFjDvyQzEmIuZGb+7rAees8K1N35SPtkq
lWst9i7CrGrCw4XelAvOKfXO5JKHB6OJwwMuIm3vUKdAtY/lUJ+KDXt6jcoKQxjst/5gsuoBW9hf
jYkb8NG0ajyriX2DZpFsjIibNWgyK970biUBlqkJ2RukS3sWATyLWlWPOTiM6w5jBmUok25tud8h
C1lQttOGmhstMuTOLFL3Whpy4K4go2cOaE691GKXA8jo79oy9pcB/UOY3gxKP1k8BsaST3Z60xO+
CpeVNcT2QuoFx9euHteJlvS3TkUnaD+Jfu/oY37dJCzQF6lwqPwBHvTGwTdcW1ZibvHETScqnDhM
E12EXY8drb/raPZ80JMifbBMzoAInZO1tH2lrsuk8a4mVNNsHdj+XpclK3jGXsFaC3Jlt3A7fx+1
XTUR3hHxIW7mSkq8NFHLERNUYqYAk7yLLJY1icikGQ1GUOx0R7+zE+y0bnXAwqwujlaLk2VV49lT
lbHykg+8jRoOYd5P64CD/9PkuFex5dwHDkiU1sRhGtkGz9I6ZIk0vkbSMhfViDilfMfjSJY5TwYe
uz0WFGwRUKFXCnPnuhTTC+Vm3yKpXdwSh5IX4sFPJyNc1CrSl0WT91tdaIhiNlYMRoSrKDUypNjg
gbdFbNrRtWjfofJSpBxutDS6ps2G4jsg+MZsO4X+RUULZSKkN11ImlnKCwOpjDaiEb1AiHJRwOk7
YHATm5zEUxjk48GNOmCDFsunKk8J5A6wXcAvVxsAUITmtWHC04ajZgLWtSisDFofbhhsZuJ51EyW
C9EEeMZzt55vy2sQRAkWzDw55Xz8XrRark1p+/dZUzu7UvPHg23CG5kF/lUX9DgX3YrbXB2CKiql
uyGgROqAlMByxEpEiVQTnHONNJQHovXa1nlysZuuo4mEj6NwnS2dUtaLn4+Gfx5L6Y4WYk6DSIow
fswihr41svx1oz3JPcY6DWbtgSYqrtL4opw7S8+ZSDlL5dyy9eTfEA7mgMcfp1KS32x7deHOutYH
AOFTufwU5ZUzTmW0h9VdvU5xlQOcT0PIRV5y+/PnObsIfngoiBHMNPP0S+j7h8xlpKLYGUgW743S
VDjNDXdMFzm9Ze8/f5w/cyOgglnYJhAcdKzXzvyCf3pOlMWMFhCdYN+W/rgJcUCzbySDnOZRcwNX
PfGOnRfqEW969lJKXIBcVQIqQGnKYLj2Q/66jz/pb/3o3+hHfJp/ap1Zvacv/UvFG/yrE2f/9j//
59ef+U06om4PQ5gldEAjhjOHlf4hHfG/cN45tvsrn2RWVn8XkLxf+BahwyL22BBM5g/I73wB9xfL
wuWiO45tuliyxF8RXQ2Pcps/fqaJKaHpWLrhMptjNfjhoxbj+jYmT+1GtIMnEqv5zLHl3EURNtvk
QVZwlkoM95iXqcnFqE+gSGKi9/USq2IEWHYSk/HkR20WLvI8Ifng6f370Dj0sfLLWZziBJkbAnJX
A93Vpl8t4KQrQaYRIhUB1VHowboaPECYvIjRzs9s+y5u+vw4sDo+p6QiSB9SHL2DtehbS592vINj
cCVpC2zQmoQlxdlIkVNyqqtBobw4mZivQ3a87fnjmLwqp9zLCRpBoVXNLckmi3BNBOtXaU9Rmmn3
gcodrIoD7XGeGazLgN610q1LMKbUTTAbXTo3eLO1hCfp80yN0LxY5kh3mgcRbrQF9JaAWnqy/99L
hlJO215TrHKdziebTo2NqTihq4lHhw97ccSgLyLZnHDbCaqszAs24Hu/a0+Gz00xHPI7RGjjOPTl
vBHPOzbPeClNNzsWY3a03PLJz4h4kIYaDizRvgIa28+LVm604pKMyVdlz06gorgbYm16TtJcX6F+
hZx8y5YWbsrj6B1d8hHkuIYvWpK7TXxn/hPUwrH51Z6iP0dOUr/GBqxtCMIWd0HtpY90cFmPBtzp
LU3nGB4DjMQOu1ucJw1YVz37Xk/lje5QiOdb2qGxRvVSWCzuSiLW9I/4pliKMl2DOy9vMFfvKCmC
E2U36nrswurJStx7p46KbTFU0ZbpkGWWn8g1lFNj5ykH52DqPqQ0eig8G/1DYPmo/hnz1lIGdXbB
2d++ajodk0tJMOnSmKk4E0ALqfgxQ8aKIqTSAkbMndCMYc19vApXHM5va3Irmxpc80qI0Fn6fHMw
2XfRKkyBmHXZQLalUoK9bVAaxiKI6MaNiTjiYe6c4mwaQ3sV4CloN1RU2A/S6qMrK3P0rxZPfFWP
DfRhqN0RIYekoDbDRTDC7zXqVz0e/WZfYDwg8h4343cttydt60K48r+PnuxPqVkJsBi5laxT1plE
99OAI0ts3P19of9P1muzf5Cr7L9eFGxYr0VvL58v9L/9zO9LAv0XfoVuk7NwSKLCfvnHld6VvzgC
a8K8LmNN9uGE/P1Sz35N50ABiwoDoykFh47fLvUzHdQEXjVDaSSHHM/+K5f6Px3SHLZq7A5Y1TFF
stP744U+6Ad9chEpdqbZspvFZYOswhzhHa121syJT+QkedoI2GRIq92n1+rm10PSZw4V97LPtxnY
otjUXLaOCOKsT2YI6ucTjVKEIyiwb7Z9a3ZrOWYOI6eZYuOKst3/4qHAY3AbsrCs/3h4ojqpM4zM
brZccqItgLx+IWosNWA51P/iWfFSeh9pZ+dPEI7JoKIVxBW2iWEAuyMmtaqaJlk2g2x/5bi8Dv8d
vDPxp5wS888v4A85548XkJoLIkCCDwXx1j++gPOskqQ2L6AXwfzsRvOCNdL5PjATBbkPu6PgDsQW
kmlCJ3Hz85f0h4Pvbw/OkXT+FOMM/uHgS7jS9wU9DVv0FYpy4iFkRWCp488f5c+fERuYickaGJMx
BcU/PEoduKKmhrfFpcHcz2czr1nqDkrOqY0M9MHPH+6HDmKelG2SUceaDMWFu9H8pD8dsiFwmCKE
GL4NRpCEuB7eKfT77tKuybU1g7jJ0vjnj/jnl9E2IbmYtgU+xvjTWYsqtJhOeFKEXOeBH/heypvl
FeufP8oPa7qP52UCi/JcSRqffeUfnxcODbBzKmnRDzsSZJp2DGZMhMF0CtTe/jfP6Z+9ip8f7Yc3
zbH0QAV22m7djoWYz6Yr6LJmUcYJ0zNMlQXTyrefP0GTC+kPFxOOvhJCn+DozAfyh0vZGCZQI3u+
dkboWNe4ZNPHQG85/xQThhWA3kAzbiVIjiWE9PrNQQA8lLbYtYSRtx18qTXDFPafXpavwyC0/ehY
HrnYRt1NNAunMqSfMFHTv7kwGf/k/Rc6vjSDM780//SJc2t830XD1yjqW4vMndYDfR0Gm1CmhlIT
1QZYE7foV4JXb23iRfvKcmK4aRFjzpB8xJINkXfNhvY3bNy/vLrY//RP4/o8f8MZPs0fvgyxlzrJ
ZKcNaZ6QRFBor6IqHJbKpTm3VkH9/9g7k+W4lSzb/kpZzZGGxtENaoJAtGyCPUVOYFRD9IADjv7r
34JuZtoVpSdZ1rgm12TXJAYDjfvxc/Ze+5G8tmyjjyTIhDW6q9NUZe2lgpKSUxxT1g0r+lSQNN3g
TwwsQ0ZhVHl6QIDiDLbPbK9Nus1EUiMyRWiG+Buk6KbpWv+pH1PtCV8wSQ5W2tA509wdRjJyh63W
2wKIOXV5SzavVkDdi2wfGbl9kYj8sadzSCLFTCCNteS7liNFOGrdufbd5dCkMHqw1FkMNYrokpmi
/qzRCttnFRr8yJ7f89m667wuZ34QI7lzku7MT652v39af35ByAelMOCtFxDpP87sJxXbvT2uN10l
1xp5dpvU049GOj0AkJbbvi+N//iV5BNtFmsbQ8S63vy4APjtBLdtybt9G0VHOl0rZ/aLX4nL1sKf
nPvOp99/w5/XbVhUrDYIhHyf0ufDEVJhV6fl1HcYeAuokkygjnE90sg22zn8/Uf9/Jh6mD8cExGt
j5nwo88j7jnUjEPNLugRE19rjXGsx979wwX85acQ6UqZYhG6+vGWlciQym7kAmpOq7dBA7D/AIbH
u/n9lzF+Xsf4NlhMPKpFuoMfBRV5qi2GIzkBTxPgOhTA2c6ZSszkqqoBQCmXkoIHX3et+NR6z60Z
72uRp39alj60ANgwMOLQOrPhkiFA/y7M+ttGyPhBLOngqr3AX7AdG7/YRWPW7fDjAWe3xCKOKBR9
Mmjqb0U9und5l4372NaHq3JZrJOd19Ef7oD1y98J2iLdCY+43o832pt5ima7V6ReYR8jkNqzP7Oh
3rjE2JGHrn8FIz090yBPvqh20/VDvMlqk9OthXV9iAlp0hUUBEe4wZgaI+56s5ebhA/c0xWA7pvF
xjdcpwYviYuEP9/aelaHjuY/AzhihD7YYF5sozjgMn5zB52BIh8Ui+9ANF/ZfyhGft60PYdzAK0d
YtZ06uQf39l1v8ujjEehyYrnKkKjkhWhtmBYqBfb+kOFYP7y6rro8lFo+pwIPmzaMdZhWoWW2ldx
XxHUZG99ne7xgnXkOsKLsElcpo6FzUJZIKM59zKdN06qmyFN3DokbvtbATX5OvcYWy/jK4JsE/1N
J+/nqieDpEvtA9FI46mai2v8HX8q3X79BRimWhYHJlbX9c362yPLqMkntH3kkU3muxi/5K4fRfxI
5DYlFSDskPGqviH8vaMeaMvTnCxvXuo+qNbx16ZqtJm8dtiSoujf1otbP3hi+bbAbztZuId3o4xn
4oAzjZ24K3Zt2sg/3G/jg9rxr5fub9/gww0fu4JfuJ7pfmlZfIrAnJ86Bj34lgl+AaYfWD39sCzT
QZPTq1mVJ394x36xbNM3tzl5Eu5HrfjhRKEKwmhbFp09qVfvfuqBgDdoGYlp8f/wvK0/6W998/W7
8kkIS30BUxeV0Y93q4ningBhm+/axg+5YcXPWbGSSMqZ04Q9k+Ye6I7mnSKH4c7v19hf7L6OLhDe
MZ7gbP5RVNrFOAMj9Er73p1fos67mdzmThfRe+F2nznyOn/YoL7Xnj99VxtRrGFy4KZH++N39QdN
TWnKwsUxvLrrLeqeOcJfXdE4RYTzTY/KhzotwCbMkuJGeOlmAMGODW75w1f/5ZKCFZKdBSnqT7ke
aQ82KRl4wkaPfDFdIv4SCWNhkDHxxk6y999f6V9smhhEkRX7+Dr1n4YjDsKhGMEsN5lQiT0Nsmiz
9F7yhzPiL6+vQSeDJ4nLy8jpx+ubKSMmn0uqPWfkduMNE+lyFaklToRhb1QWazSD3FCbGxqMUQwD
E5fJdho0ouecP73FPx/KPVK3qJZ13iHGTx9u9gjZBwk+QcgW+jzSLdx4p9rlah6A2MSloTGZK6t9
4nYmisde/8NrZfzqDaYa4mKvczfx8Vnr4oFWKrPsPVbM5LN0aToGI8ldZ0X4RxmMTg2HqO75AQz1
feSOg9MUNrImPCEBBNE1l5Bp/9WQWDHqr64jsMmObfX190/GL35Nn63NBbREb8z72JAhW1uBtnEb
RFVR+S6IobtdqoTkN83R/1efxeOhO2uf66elRlZy6aRHfhsG2vYWj7Ozq2c3usja7u0//lYetmeH
lRM5LrOdHx9E4rPS2a6cZu9MUbvrxTJsBeHvW04o6R9u9C8WMapd2iKUiC5NrQ/PvLlggKl7vlTK
pAR6QiXvQZaaW2qcJdAhSiA2SuY/LB+/vGucrwX2bkOg///x+5HJXnV+YoMlwVe2KW2G2GlWko+p
m3+aH2NA4Id9WDXZC3XE/8j/LVasHz/My0Xdx4vBxRQtmXQOnrQW4qsYSbAsowrJSks0p0NNjmwA
Qp224+TYT9tlcq0Sq6rNy5Va9BiPEVnzTyYm4CRsq9zrQ1kUDgafqEne8G5pVzlzZLWLkwKJskJA
yjyHr2RtXKeGyu8PNozA0dItgpA1mG2kRrvkX4uWuJSYKJAHpzchKhCIY5u7zCgnZ4uVODE/+aOR
lt9IkROMYCUnmORiSlorClv40smjKshYPxYV3bV9khql2Gq6NE7lMk3anmTYQV3bJSKDK0GeTnTr
KKOoVtGBNu7KsVU5MenCz6uwygcRIw0hsTREYQMHBtdZcT9oDIBObaXVB6PNK+TRcUuAqZ+kT6Vi
2BxMyDmzI66nWG68vgY+N+dE3WxLOVftZTZwnERu6BO4vVdqRAA9DYSzhwCxI/2C1NNIp+9QSjOU
pb2W2JC5zDcX9yy2haib0CWIur2XyIEwh3Yqm29GQp7vq1S03XbWGt+90+uSENoeTmt/pMyaSBQk
ZncncJrBMgQNtWyUyvx9RWR6vSXwk/afrpnoURple49Z0qDzKMp65Rjh4MX9Ku1D6fW39Hl3/coI
jCS0wEIDQNNVzhhEQIQP2goYsRr/3IMZRC21m1buYASAEHVsvM1XJiGiW3LuVk5h3A8na4BcaGIG
zVaWod1DNewz+IYloENhaeOWyIJVoQYF0cFFu/VF6uwJbgUDtNISs5WbqFaCotsBPRRoyAliHN6W
Bs7isBIXgeDBziuedELfnZXJaPuESBkrpxE7yQLkA2qQt1IcrZXnSD2LRhua37SyHm2gj+lKf0SK
C1zdF/lmyvKeooL5V8EuEaqVHJmDkGw66FLpMtv8Jz/ndJemUbRE3k9muOh5s52IywuyJBo2ON3L
i9FKQsZd3k3kibtSSxCzjl6yW5YWRytjrZBwZWiXHGDuopWAWXmwMKsEKubcNWAHAVm+OyszE+wj
kZsrR5MBpH1sV7amC7LqaOmpeVQz5E2aFCcGZrvUlgZ84PlTuVI6qzQ6uLa4T/v5kz1FZFHokCDb
PvpUfueBoIL2jkPvotZacSGLrT3gCIpOakWJAG/ztvqKFylW0IhYkSPJCh+BDzPcNDFAEtVj+x1h
lHQrrATZIsZk+CVqBZl4K9IkXeEmVekN70KhDpr/gp8gKl5RKP0/yShUmisohYTF7iH/zk8xeXie
S4b1U+h+Z62QOmmEhL6OL8x+8+tmhbJkK57Fy42j3sfzVlvRLc4KceEP9XbihdhGpLTN6tKbx3hU
L2j5XUUOokk6fB4uymxfNMPa6VmMDVFDMSf3WA7qL5MLw/dg5YXZhyWatyGYa6JRLjV0vZgQXK+F
TDkPNgGr5L0CR6ub9NC2XCkM61URIv0dHhK6+jdmkQE6Lqs8PY4ZvGnbT5trYzRxJqSk9wS4z1F6
pUr/7OgR9ST9Xbl1F724IAO4/dIpL3a266hjk412ajG/V8h/hjx692nuQy6snJLjIVapcJm96ZE5
U/neynZVxZfKeK2QG4Qc1O0znCP5gox/DFWi5n1HxfLg4Q5/GRQ/ZyZeblt3ZnOCG1ps0qkSR1NY
6pku3DqIVwkJUUPPk4AdpPmUxF7zpZEi3+WT1nxyGzM9ZDi1iiOwjXwHtlI9Y7qC3ewCCAmdyC67
sMeri/nc1Gy8DphTYsexIXaZ1rHHBhO6qx6H3oTf7nLOTeWhlDV/v0vj4amJxnjZesDXvMCPxyjd
1Lpo/E3JaBBWQlKsz6A2nmBJJPf43gp0Zm1vIrXtpPZUoSYh/FvmfnIRmwu/qpMPTyR19uNVHEXx
OfUQzgMGWq5q4FmXIiEHQloy3Qs9de6HzrSXgKKnOTkySc7ZqOQrrTuAUFC5znHLq7qt6nLZLf2U
oxmeVo2a68bnopCDu5E2hAZeooaXirtLE55UYRx2ZzdJ5Od2iNtbsSA3VSnXO81yQAtzNe+9hIsK
MWq+0Hg0b6Xdys/2esLcVM4ihzBvsnTPlU0POO/5sVo/3RitaE7SgES6IKH+3BEU/GlIuK6L6zZf
aiNG07H0qF5xrZTRKea8jDqjA8s6KvssSH8d8Rf58XnCzQfoyYER/nXJEKpNaw6qJVbUrhHNl4TF
mzIcfeJWMM80ZEpgV6hYofpIBZA1jAdpzPY5tevoUTpJfO3gO3l1YicP4ZFg3zC1JTJWspn6aveW
uY07rznNrR6FsdYPGFv48jAYp0cPyewrIajpwZL8a6lr8blHs7BgHbSpwCt0Qmec+8WxzaMyAjpH
mwFo7hidCDTjL0SDv5INxgKE2SJrks95z2m0VOoZhML8Tkyf+urGwt5E0VwcjbZbn/IeZDYzF9O+
T8tkeCJfB74ecvDmVKABvPO6Fm9Tljj3mg88NJDVmJxnhyQLDMhV+6lolunGc1T/pKPkv0vX223C
HLgkqTy6a8TAB+UIY30XKnRAkZEQ4MxV87JkvtFjbX7XYe1CeliNVDTtozuzzMDj6kl16UAvvEvr
Jb/jdDA9Ek2nvi7jgDBkaWmJw6NM5ncXa1UFxBdgeUDXTbUBFvWx2gB6RBQqMnLX4ZE50Z1IOHIF
slfNfISr54BE7XmS4Di3LL2O4EljzUrORZ7VBkrupb7RrIwmLsEe3GtdecQkOhYp5khDu/caSRJA
BL3MNk05Nu8o9Y0nEcsxHEZlfHOGrEfHDWzwltViea/NTLYbx6zQ1beZ3X8zyXy0uWeoljQpuSwO
O7na62NutAGyL4A6ZqHd+Z3OauY6w7dJes1tF1U0/htTXnfDLF8mcBC3BoTDc+Q06b7zwWGkyrOO
rGN+CxWA95uI5O4Zh9tqHSJKmzW+zlceylxz8UA6X3Emjnayj8jaREvg0tnrLHIvI8t7XZTXkZoi
Y4K/i+EgkH8fG7bNS6sVObR3N05vHKHkTlZCPbZyILJwSd67uOZ/KSllGA3S+mz7sb0TskBvKrB9
mNaEfGiwnL3B9QqYaAqiglvew+/QW6OEpksRMgZrQsKTWayRc1p9j2j+ChADCZ66nnKWadtw7P3s
uqH/o/cJuOhStnws6aP6SFpb4pasG9bCeF1PtavJ0eS5mu3o3onM+uhPENNYdEsQwBXDxgbh3NFO
u9Mwz0WY8m5e6fHYXgIGWnW8RE1R6lMC+oz/aPK9+VDuj7lbwRUGHPN1gNGPthj5/uzxH0s128ox
JPGi4gJWsnim3tZxvUz1Z39c50w1wQr0Po8NViqmZQkF6ZDV8zOS3/hOJ755507y4NRFE/r4NOMg
beqDNy5vdIHLl7xEXsWew0UiZTFmoeeEs3ERfyabLM/VMdd0C/ybRphpKeRO9b19UUbI3wWG/Fv+
4NKUj7SHvtEcljo/vusVH9LbkXvT6+jIaJ1C1AHq/wbpyXlyVFcc0tR9mrBT72maJ9SBlHJBuUqZ
6nRMrlKPxk1tmMcI4dznRI/G3eBp+h66yBJ6KcLmceBlVDIhVSCnVRjPs3NBcSGeM2HvK3uqd7xO
LMA1kNkgdtBM+YD/34e8N58nKYxrv/QXVAuleJAgTTYTNezOZu3iq6niybBd93aGI7ezBzU1O5e6
MGi7Nt5inJLfFkZN5gZDWXrdZDwGcD/iFKlfBQtLSjhVoiTMdJKk+9HiDkCymJvedSjoCUl8IxUj
P8UkryG9L8A2Cg05HUipRTefu1Qrd7yKuxRy0xqkgpkLkPl1Kezoschrygwi6XOWQOIXvC6983Tk
9HlpeRdqRkoX6Qm53GB1c6u1z6W063qTjL5BW71YjvNcD1eOjTWFGk3LeeGcCvbGlJ2LzCLatskW
TK1tW3EsLbSM14gZ2nDlR132qTQF6HWDFjGtNWAXzSLpnvSpNt34kdVczow0ONW5QwpEqMXN5AN+
uoOBeGozdzpEQ7cZPJVfYVSHnV0RoaYELOSZAU9QjarD445fw1HZwZg0/5PPzJRzzltbV6TAgojZ
NGR/ADOvEiAqQ2d8mpAnH2vT/WwszreorZtXKtbilejtmkULBodb2BqeQ2C0nduXt7NDxVLM+CQC
pHDLJp7grFMOTYeBxKP0pFn1KMLB1RWmk9xAsFkJpz5rYwxUvZrd+kynqCYi2MsANPdFwSJUY395
LQkHvjUbr7yFZpIXQTqzgGYJIMlCmfrnSmXJ1ybCxbMxiRA9N6gATjYZp/cI+L3xU0vFw31LOeSQ
S1mwS0BXOxbSY0fxJ/nCbknvbCkMTM4xDcljHaXmA/UxJ9N8hX7H+aS+lnndfVW9oomg5r58z0VF
V0GRef+qq8z4nCdEZWAFmKcbhW/qFXgRh3ARpbCo5RKpr5ottTIwl8FH5Jjb1X3RkEAVqASS986N
u6HeCaCdSQiPgMcjwbGJIbcC7Z44fW5TY9bRK7Z1/o0vp6IN3czP7VAQzirJNp67PBwUv+U2Q1ZM
8iAqLTcQhBCXyBtFpS7Sxe44N+rVYECwlVhxdhSv/ORFw99wFMBCvTAR/qztMVVTAnRMSKOAw5R/
mSW6qEKnhcC2KSLChwJtYavbFFMfvQ7tAMI17lMfdlRsl+9m3/OpfWNhVx+F5b/+dTHtQYuJGWY8
mW4WpaNMc40FGBDniXpv+Xa8sRpH5WQSr00BQmwqkuRJm98XaUa7B2VBygEznwjoMegCQcG2J2MH
RBXyZ9vV9/aIooJbyLx1M0YN3y93bfohrdTz7EKhYhj2JdFfyZU/dMP74NAbRZVry+TKweT7kM+D
Cciuqp6JrnFvc0DX0YYoFP1hTKSaySgURnQWPV/6YA46vyNVOb91WkXcPIzNlcaEqsaowj3h3aX3
n8whfRmu4qB1/P0Fw9PXlNNLGvDLriS/QX1LM5XhiuzhblL4oh3d63lKkFCh8/4EI7dzOVT0/06g
c7XV6tNR0dkJfPKj7rQ0UVpmK/DqGrD1vOqCAzebMPsXxGp9jUnyemRV5jItxTkZLH3TrCVkAVqt
w75nJo9GRjxUU9T6iZl0exjL3rotY28iJyFPn5YlGR9HUwx/Dcf+z2zwB7OBaZEO9rcudPjWvf3T
V3D9Vn77n/++/jb+1+GtlNh7frQc/PNf/stzoMPkNDCO0AZfXQX/ikQ1/2GvghDQEf+MJ/u34UDY
/7B0FAA0YHl5VpzFv1WowvwHylPSzJi1IhH4Dw0HH6ZEAmgFP4hhBZP2Vdf6YegoNGcCM4A8h1AM
7P0LIUimEz/97aL8Qiv5oXX914eApQFYYSET+yiA6WCWS+RxywE3KtBJl7zyxF2Ptrno/tCa/zAB
+v5RgstCU0p39Z8mQHUZTU0GDOow0SKC8ZfmF6ZpRYRzyBLTQ9odSqPV9tNiC3BJEBd+/01/upyM
GRlqAhjBEmIBJvmxb24WuKxGB6h4Vo1kurnPHrbR33/E+iP+1poXCFRM24biyggCLcZHg0jbajNr
hdEcbGN8mGzrSflGvekRbQT60nz7/Yeh8vz542ifebZAmuEBjv0w2bfiBk+qr9QB9EHD/lpSfmPV
L0+5HZWnYhCPJFQ2ZSDiptODtQFeBg39xRYaG1zSULFFI/aIDT9IMi8/9qPrQ3CsB5/uZ1FQPijl
U96ZjcGppUz8ALy0eTSz0vpsrrKWgWNhJTzW4bbTzadZ+XLlU/RlmGtYiJOm90Mrya0QD8X0NGdR
e5k6tNUDixQrwrkbv3xwcIM+p9Qt5NW1OPZjGi92V+V3awFI35lDGhrsGHQC6zX4IjD7HlUueq5m
N/QL3HgvvkJUQQw4qSHCLe7qVHxxFu+2a7EbjsIrT1KfXhl1jnxE5mw1m59ZQqkOc7k0+7yx8cdX
ZIupbPzWJuQyuFlyljOmHGjiJMmZZb8d69G5RgC5msSZHpix9eTCCjxlCQkIjXIJlBuGbxaimIep
Umk4G1kGqaSJHzpHFJveyzeQzOPQrRkfTmM0HEBjRNtMn5KrCokMx/lAj+hmXtggTfItrohu3sTj
HPtgO7Ke7m+N/wSBL9WFB5HTRKNxKXVUDxcVA2RjV01t6zyKytWek3xozxU5DPnWo4H9UJOFdwHT
qT+gmCb7oW07aqjGTi6ismmv6kK3tyYJFIxPfB6RsslumnrFpY+VsR1m2m0D1FdaJQSlzUMz0RlK
zf6lT/VmzZWbjUsN1uJDunpFqrRG28q5OUzWMmSVFPnHRWujyyhK2lu5VO0N5/7LyJ+tF/zG3QOa
+vzQaIlxhVHGOZQVzwJgPeYUXTXtq9J6QXBsz0HO+XUHRHc6CJX6t7pDCLNmQfiHTVnfMLIITdXP
V0BGZLPxZaHv2jFrXmqHrLQAuEUcGJOdrorp/gJvNOmBS+LcpK7aodhGyRx1LmHHRgzWIE+O/LPn
aVjNMlETTnK8lXP+yHiWdvKQaXtRVsMFxlMiURPiNCjfx1uooMbetFKd7FIJM7bsgCxL1VzMtY6E
Q48B/Zcz+wZP9Mp0JLRNv7WiZn5T2LuxGWjV5RBn2kWH+HVvTX4SOoS6I3Sh8iMSsHHDRm/4tDi3
CF0Ev29tanOKdpFM5hMA5ejFyztOV17s72l/jhcTrEXk7v3IuEpL9mqAWl/mJYEtaJGRzfVUNxAG
A1h34wlYBSYq3/J2UUaUU13X2QZsIwWrm7xZkfXsG8tMO6/T71KMOBRv1qvLfdW8Ir7PadsGhsuV
ttIFH1NNLyiCjreQ+hNGI9LXxqNgdpbsSlONvM2aqAirZvmaxp7ycELlONqieDhGVLdbQ9Nvp7nf
dVPNUV8DfFEzbtsvOT82pvPz2BqaW7I8jVrIvLze9XiS3tTAibJOpLNVDMxkbD3YtsR+Z+Rwbhgr
KZJwpPXGuu0d03IkPMRIGJMNiblNkp47ZAu5XEdFjgbBiuT8WBteccmCtGCYZbYiTfulrUcVIGnR
AoiZ9aaQkclhILmMPcQLbABBOegQMOOYarUojeparYD2wXzkDMShDL35JsYgLlpPQw6mofzNNY9e
df6N6OBsszRq6/ameOt1IT9nvTWcpVClH3BY9kKWBOeccgi/BEFXEMZpEi/lpXlYj8v4id6IhWVs
PUDpQAXmTeHwAgUrDejdz7Ti2Rgb/YEEBXHLqd3B6u0bG+T7mQqotvGvFUm3dXDg854401caxNo5
b6qCy1xtcvgAT7S7q8Psw4/YNC0KY0NMYpNhAN4WXgOSe3HFZYGfD3uhXIZzqTztYFDZbJrG/eIi
ZuqCwee+w6LOjh5pZA+FmgwaIWm5bU2ii9xhTg9mLswtHPXkAO+ovqinHoVcZ9tnh3PWIdHi+NWz
tyWWsn0BQjNU9MEfDVauEK6Yt+MiFQ8k3KHP0A06HVqXm/eCRr4zluVzB8HqFSdIcu20zvKsKius
83RMmZC27XVvyG6XlxlP3uxmB5Fzzi0cHjI2z3eOsmYQYSnewQZSR/bH8ThkFmtGAwHDueiMcsam
Yxaq/6uu+L8i/w9FPoTFVWr3/zeaHYsirZjW/uA0++sf/ctp5v6DYYKJYckml83Hcv/vGh8cHVWC
463STowm301o/3SaUchzvPcZMOBD5uetQeaq7rvkf/57JTkiTUeb4zvf8f7/USgjx4yPRRwuHk7l
Ov6TVZu0Hmr+Ls9MnVRkhaGS09SQK0enFWSqTbzThWxcTYH4JoVW9Jl/L/OGccQqmSHXZvBsZHEK
R+yhNUo0ml5dOKeFFzDaFkO9AE/V9em259Qs9pDnZ+0297P2uaFZZG9oUccZWNQCMcEAMO2SiDOv
CQqASuxNpb4QS4gW6tLPHPZiRer4cTGWThD3WvvbpXCtdjus1qaNNdZMlFUkyS7xtOYz64775XtE
Wef5tCEXHWRjIotObWaPiS2g+VGYl77ZJaHyS+dq5KzAmtljKDW1natYJIK5GHQrxFGa3sssm2+n
RO+u29gs79a8vWrrTjWZyuBFYhs6lB57gZPJu8KWpNPFY7NlkjEfYvwXJ1O26YWReMS8m6zNSZ3W
O7silc5UCS2wbjRzI5zAguxE55rPhY/YC8NocW+YiFX8RFA2zvIMLdMPCfqwbnoza48D8MwwMcyb
xFlUyKAWUMtM7MskQZpYYGqurWq8s/URLmxRMJKTk5t8oQkv4WIhyWhpv1wYZUnXHYTw3dBaLpc9
SeMrOmPiekwqHNldv/SX+rhtzLq+jiC6vGeD4+8GPBw7ZSM2j5l435mOD9qKvBYqQIKJtQRDsuI/
dCKffTIvgxae+kYW9mkYqYZdxsT3WausO6qL6cKS7njDiJoZZJ58zvB4vdm1M4ZLPF1QE86hTYs0
cBiqk0gltduhnsr7os0Jt84LdW1aebLpuCKwu/Lbtsi6a23K+03KG/tIzkkUCGVO1zNCgVCiAdoa
Nr+pRr8/XNl/D4vn0uBi66BlmFU1Z48qy6DHS2lcWEmjn2a9/1rw989xL4pbIrfp66Hk8O9cpBC3
Ht2UYGmjLApWQcy10Kxuk8lBAwkz1SSN9tWdbvJEu07fXbKriIu5MAPZwokzeOyvalyIL0NL8tdW
67rkJDJsz4y+C/YvaxBhk+fjvs+ieKc1/YWD8/OkJ87VMKiGTqfDztjU8HK8bNIO2LuHPFA8g2g7
mI73ETGaztI9aVCLSOi6QwKn7yL3Qgz09wjRIgesz24Sqz1rHZ38uSXRuxB3RqMX28qTX5R03ZUe
+TSvMn2igF5Lty129LQ4F5SpeWEL8ESE3l0U81ctJmCqBnfEDFh/Fr1PFB6cwIMcB+1qBHO7jXoZ
h5kuXlgM1dkkWGKnqZYCJo/t49wo8SSYIiKPcVVYRmiqNcvktdJOLgangFbuC5OoZtu7ZbsvUAXQ
u4bRnF52ZZcETYd9iJRIYp7hazp+wHC7xOuUEQAwynSXj9m0ETl0MAAHBRg2O2bn5DLPS24dMcpM
t+VULPuKrTpkiNZS6U3OlWgHuvgQgFqC0OGgG2q8HUX31BuzdtCaGR6WMJKKF6xWYtRJ39OAe4aN
0ZrZzRyNVknst31dtt7nGm7U1nEWnzj1We7wS+ZMmdPoZqZ+OpP09FYJSbXO2Qf+jPHmyMHG6Njq
3aviqLxfibthKwvzIi6qcqebNo+0HgMHK0WBjCMpbmaWXWAEK6K2xou+cav5denBmZMYEG2Gnmcw
naf51Z8n5k4lZ6d7BrH3lU7YB9Vjea7pkqO08ote3kAmIrVQjgmSc9JkIB/Zg06fPKuPYPuY/KZV
h7tMVv5dl7nvgA3HTWzSxx0TD+4X9hUAwGhavABgTllHG5EiOI5RuNoZ0+/U0XbGgvLDM7tyNye0
2lncEbRN/VNSzMoQh3mAC1lWetKzt2jNl1xjWBckIkM+CNDTdM556zFzz+rJO+S9ly2Xk2id24kN
+95qOawE+cijd2y7wf6kjLQ9JUs5qwBvnv254+lPNwZOoWRjaJErUCRI965BkGaGEelSp5rOxwl8
FDQFehAxxOHuSMxDfE6KvrhHO2C5QTugoEvyiAfXX8bkBTWr2g6mKA9GGidvHl01H3gwOU4kAXfi
MrZagspdIdHjLCMuyEF6vB/WMAwBYjNSIVjaqfOEjg9amONVNyh1M09mozMwn0mmWYh3g72FsIG4
lGnpn3WGSm9Nq6cv7MlxBa60vyK0rTwDg/LfOd33NNSKyLrT6Js/a3DYr0vdPaKRLb6VpeV8tSvf
JpogsZqeYeRAwBcauaNdD8eS1XajaDnN4Vy0Xhn4EVcRn0PiPfXDbF8Wjiq+apmeETvWm0hNHZmO
twDFnSf2EX8rp4XsuXk2tQ2ZhjLCqGkAxAXOP33J09QXLEYx6X4gM1atPyfCck60mzRzFN40q2xf
kGHl11YhOdYNUSdcoG/lQupzk38VXZPfybG6R2Tg6ZuEx/KUG3lJ2GTCywpdqTkvjUXvX43KmwMY
ZUTrzqYPeLJIxhd7nGFzeknz6glmhall+m0Q+WWMZ7GZtVNrZMMNyk0mAJZqtS9Cn3HmMvPDe8FU
/9C7SGDAro3y1Y+nytvMQHOP0ugswpPTrJmxKpbZc0Oaugi82uruMs67K+nEakhalMWRd44pQW/q
cgYONDUBv7m/tdxWf4n8LhK0MvR8Co1Bs/d9IdK7yJf6nnEMWNS+B+ZCmi9xfBa9s8BG1kQGhOle
ElbSnIykc0DDkAAyD70KC5MHzi3kslppxLahd7VBZgPtJEHBBNRR3hq96kJFc/ESfgZAMpe4snBy
M3lUrmiroCyq9iVvs84FQtYrY4N9oP6Uz0QfbzumTcROANH+hhbWuor0UYa40z+LOPEf3aQq30AJ
10Q5EG0assRHZTCD1YBG5+esiDan+WOKdvvKX4T7OthtQV6jRJhvxvaC3syarc/u2CYXXWRYT8B5
SZ/1SmtFX7YcF6varA9MOvhjDh/cOzClne88GhbDZvp/7J3ZctxImnRf5X+BaENgh9nYf5HIncmd
okTdwKgN+xbY4+nngCp1l1QzVVP31RfqWshKMhMIRPjnfhxR4XWktj5sAHl+hD/S3zsB/ZFhNpvG
y6DZQO5iYxq4loxu2FDaLL8Erdlmu6h0Y+jBdRZ9wD1YvVuoDOn2VpXMVwNCzwEZRjCUVx0YQlJp
pyzO7ww9UMxTeTfxMlJCXoIi8cVu8omSVksf3Nt9YNwMNN7BJQWSvnUozb5lmik2voy9Qwspvdk4
arQ/kYs1SYHUTfwM8s4jX1RO2IeksOQSyi41GNXH8U3Xm3o3YTtHFqVMSdtOv9WNVYCNMYaLFMnO
HVT5NcnMAZf24HrYnokLb0bKeWmQ6dW72PGiT65dR/uxptJhw6ep19JLe7hOzBl+CtssjIiRY6Ax
qhgnYgyx7wtp+LHaqPWPRiQFS4s1XddYt98X0Vw8pY6RHIzUEZwPouGiGtQFLnB4c0i/QRgb7BHL
KT772IW6faXa4einQYvD24zzDx0JVrVJ0G0wDaUOra9NQ1tXG2l9lQvZnCeGeBd+w+JiQv78HOm0
p7e8R8Jv2nEfB1Z1aouY9q1cv2+WeUIrMKV6ja3Wu7PaVnyVRqq+Yx/+OSX/xSnZtCiU+7NT8k2t
+uT/bV+ZaRLc+A9867dv/O2kHFBBtwYqHUlaCLCgZH7z2zQMoDtkLhfmlcn45nun3Y+TcgCTxeCo
bBNbMwgzcb7+7aTMoOyN1MI05Dt9S/4dJgsZmJ9OyuvkZmXmMRowGSLZ8tcEEdpO07mzZ1404bVY
ExLnoc44wDR4bnXXghtn15Qe3E9Ox5QZ4QXTL8IsXMTyVB67sRGXiJ99t7S4V+KFeiiv1hwD4uqY
EIg/++3kYRcK3Kt6qMRjC0s9rKsYPRanz6axS/dx9Jv5XeazHFFvgwwsm7belF3Get51C/4k+sPN
tk2BrlJFecjagKQ+38OBLD7mKSNyHqtnwn940tvoftLtLev4lkmjgRunkce2a6wNuSC8TRzopY1A
OOTBll6UL4MjgURmTReWo8pCEurLNZzoeDcBPJ9H43NCaysDnk7soiyT+8XQ+oBXF1tIbB6gJFXv
g2XMdl2Tp1tdkHWf1a3KaWYWcQ4S2+ytfeGVPrZWnqxW6fL6pURtXlp721d+cFy6IX3wYtDhpZT6
iNE4wDm5RKgWzXiM++xWLQGT8S7Xu7JNJbaAgDXUaCidZiC4jdM1dcVGFCtq0Z3z1LtOZMAE0Cof
AoN6ij7yDkE5HBtc3NT1mTx7mMCEthUbWzMyDoKAFHm85Rko9hKO/fpLwPPEeUp4pFiGOFSOwFbt
D59KuqOteWb4Q3DlCh2AHjsTJ7T2YJYWzZ5m+GoLclFsUlxUm9Zxj0EUnHu0+tDPTdZaHQkOX2m9
sYzB2XV14xM0nec97ihOOJCeT2adZE88o/Wpk/649Tww0Qiazt7sxLLtZsMGvg6n1/EpShoISLTE
9HeBzD42c2Nf4eM70dOFqwDj8HboFLvOIj4kFin9oG3abVGIXZ61T3XnPvuzvmQmfqR4dO29YG+y
k4ZODl5TvmrsPRkJhkNWRyqcGNvsUIDFuTWDrzbc4m0/Bs6Wa2LVWzfuxCWB0f0+qDOU8zinMj6O
6EQHdTT6Uod2R8eT7J1Ta2by44ITBPm3u5pF/onWsZntv99Qz5ctR5qPylDrillGwbUA4Y4atrix
j4m2hx2B4zk0Cv4ZFs8PouuZC3pztHWrjpRuvbQH9HV7V9OgsHcB1e0jK3unmHFfc+wo95b/CeSd
cZ5jrw2dxhVPhS1LGo0pGdh6RZo+4EXxKfR2jU2WU1bQpIF6MqrZ36IE5g+aoSkBD33dEd3Y+1k+
7aB1uHudM6B08PXsqhlobG8K4y51ld4ZOi93sPiTcHA4iCa9xdwB2NtJYvANGVSMR9OMT70zmld4
SEhOUj/2bk0W7QcOtsjPmRe6cTBtHVoLsHlSY905mfGOAiLo/QJDTTm22O0TipOCQaPO6Lx6zIW1
AOQdjLPsO+rGSdJRPjuBz9u5jT9BlC1dipWqfGctUHv5USnwZr7KF4oL6iiQ8ty9EXb+KUXXRknx
i9PYengb/VFsPc372ejOOXoJNj5icd9wlPlb/FLOmY5gc5O5/aMBkRTYs8t+ABHSVs4DTJ+WSIlV
7xJKBDgu0eFn23PP3DD4PPTFA4fZu0gOdwU47I2RpfKwpOJraetlXyh9pXrvkk58fedVh4mUGp6a
qsKiJVTI/K/ZLhH7xbUQbyPt9LWtKZmKff3YMdE6eiNmNiol1ynL0IdEJeleTqmEV9C0QyN21fVi
evuhNF+DFvasDzKWo3jnPEYmQJrSC8hOAV7nVjvMdvt17Ipp4+klusHRxtynkPIc+UW+zwoQW3Ca
EVp7KukZIvjHxDJu68L86Lp0S8Z2duqc+ZkAPfbT1IUGtljuidhR9UQPH5stNSFZsK1LpomRF9Ng
7H1PphyuPLtXN41vnlNi9TTu1MV1wTmAEOpdkQDOi6zEDyESf1NqMBg1g9l19FAfbBs2C9CVbNcS
fb8sxaTATVDi51hRcCwYyHdWgoxAjfRiA7onKHelXWYWo7m0+94v1qZtXrHS+qkF43uHQfiSSR5C
s4ABmeOzDKHDk9UfHGdjlA7ScsmosW/TK5SgE1ECZGGKHGkKQz1jKmRsk7J1X4p8/jBFw3D0Fu9L
DZxsk8RFwuytnw5zNYs9dC0n9MoxuO2LEbO7hzRk2+sPPl1TmhaFvWPiZYwe6kzTocWId26hP7Kg
YZpPxPshgODYivmLlTaM4IphOPmjVqw1Kd7uKHKPrL/pOWGUf4jxvLOxJ3IyrGdjvzCtQ4q0sI+9
ydqbRWOFs93IQ+xl76eRamz8eU9L3111eavYMsffLNF456Iqoj1YTDJQjSv3Tk3eStqlcfYbvHu1
zZMc0SXaK1fR3OEv2qooSOyq/p2d9hHz7RjZO6iO9NKlILLnvgVK9NxHY+lxKzIBp+q85eor/dvI
UQEMay9hU8xNhhvD6awj+i5s6dBrkFnfWcNUWcyUyYWTD9o5Xc3qTaZP4zPEgmZGzgOKvueql3qk
1qY6K2vsIIzSTI3tBnm+SDkLoOQordT1257xn+31X26v37aa//sQanWaXX+d088/9YmZ1tu3/ba5
BljIPpnZihVgHlvNZr/bXLOFBsdMaZLpBJCI+Fc/gIce34SXLFi5LjBI1jTzjzGU/BeKiGR6hYnS
MJmU/Z3N9a9MK9LEvDyV1LbD9j/AoPXzFKrN7EJPcZVdlDmky6td2/hEKtujzNCgwqLCIjDhpliO
qVV3pcDQjH9fhYHjVccaB/UB2PnyRUGNp2PRaByE5GXUVzOzka+Mij0mHVy1uj1WeBvyDn5qMS32
I3Bu7ZNKGJGvmu4LbkrEXGOJuZhJm+qMGjCSDL3H5GEYKQhrODBTF2a9dYe5EySBl+J7qRg+A6YI
KqkN6sZSosBILTw+zN8ayWLt5HNycceqbfzHxPR0PcHoopCSqURp93ii6BQouyeyJK7c+ZltFcb7
tIUkRo1nM/omUpyBHHqVyjQfdtpo2W53au+1zXLnmEXlhXqZMr7VXYT+2FSA8P+5Ab+fRf/iBiRT
v2Lt/vcb8OqPjezfv+XHyRY4KKdHz1m9clSL/XSypejPwUW32izf3Jz/vvnWe+DHzcbMl2EwVgWO
zKtX9G+dZKX9i0+Q6CKrAFEjAEYWNsFffYItcBXQ+7N7VZqNz+nU9TjZuRJFtA2HTjSggT0kJTBD
RCbq6KauFulwtDEEUyLdQy59LOrWwOnXEVhX807oWdl0v0YDe8zBGrl5vRbq702ecKz39qViTjHd
9Fiik5mUrAcd3+6YD8T7vitK9zLabfc5x8PU26mHUGwKL7QT16NaJwgYOLbxtjH18ih8DWlZ08wJ
kC6QFTISULVMH1B31oDzLAuSn52BoOYBje6ORYtb7y6jrO9RtVHw0hXaovGha+FnKDVmzRW5x4SA
8BJ8EJyOal5icfVuDgozPTADg5VnLVW5s+rUX+0o7kvLOWsrgnr6mI52dqed3ttT3+KE6GpYtzMy
aLQJWFAnNn0tmkOuy+KU0Uz60e2c9oPZWWaN6TQNPteB/7mYlxvSKcTGKa1eTvwRXY+Da5FwxMiF
CVju+mwt8LaMkq8hI3s/ZKSVQmNZwA9N8ch+ufHwzdXgk7CCR7CIJumMx0ro8m5A2H2ekxJ9UC04
mCgeug86czkL2k4wt2NRF4h7Ij2yO0+/cD0491nO7mtHG5y4TcqK4bXjqmNXz/IyAbR4Stg9HFg2
QaUi14bjzIE8tP3evLY5mbwXHK1t6q9M67a242GLE65mR8w0cUylvip6B2k0HTifSbMayOWOJrzA
aN5b8L+PdCDNNdaAVn8US9lQtlOIA1W9+mQnpv5slKZ3SjrZPGqD3fQg2vpS49gqD5wzl9t50O4o
5X4e7d5kH/Pj/5nr2WNyLdj+QcyiJ9xjPNXSILm2VTYdKaMzgaapQAn5XmjJtP7BF5J2amouCnpr
eQwxFvr8z5bm/wJwZm/i/umKum5pXmqV/6wWvn3Tb2uqJ/+Fy9REDbTfbDUexvIf3vngXx5ioE10
0iX5xbz3P2sqhP91m4FiiN3Ld1d4yQ+10MCoE1i4dCyW6Tfu8///r5+gnN0vf/97BDCv/rMTGzDn
6qexcPjgbv91hZXQe0bDiOsT8n+ehnkVO7eWIh2si+mveM2/rOa2z2tBcoLW7AfUDfyKGx47Q2jM
jdXJI0F9o8dF3mDcC54X3oELtXV/ExG2vp5t2KbJQAZ0reX/sldTTOY94jS8Xik5Jk9Gg+Mvm7W8
6ec1/tpHNCNZsy+fOGGZT797sv4PeYE/eM7RiEEFIbby6fHE/CWU0AqjI1aHn1Krvv9SFhBTNoUc
/ctCCOlhBs72HJnGX/3K/8Nb7PBuWTYmC55X62Xze5MUoZ9MTb5HoV8p16hs0n8Zmd5RdJMSnY2N
5W+/IAGPdb/OK+Ll/wP1LzPE3JidCrAbRvWVt/YLLgAMdqVviY9WNLovf/62yj+8r+xO1swAsRLe
XPNXVhcjd0PH0TzC4Jtb8lRu1Jm3WrcGfUSTTfJoGVJ54xfQG7wllw807VXPFcLDFCbgaKtN7HXe
Q7+YdGKr0RlGEp5Jd8G3On9YTP8vrgIU0F9vMM8hW8i9z94Jff9XzlJFK0+clf1wdCBu2k+iNJ3o
qosLiEQxnbzbso3ldJawlop40/WOfOIeXB5EUKijiYvGPb/FtmkPcpgKwRrcECrkWqLdvr4qtS9v
5jQpk/NomEW5o3RS3sAM4X2gMxtcyGB2pPuESnl2Lab29w0hthuhPKF2A01SV41Y5gfZu2hUKZZT
fEIQHT75o9WQJVN6Hnd+jrx5pSxnvnNZJdxt6o95cMyMUcDcSwLC/MpUXHIIYZg6vG4RJCJMnUj5
lat0NXHINM1mmsGC0b6fq2W6oFsWoIEcCuR4uFHe9LYQqKXkPmU8Ot+JqSeIigLhk+Vtm5cB2MKL
VoZ1cse8J3Yxjs0Lo9Xxzug6DFtBq1m+qN0LdplUzquvjPkBeAaxz3KMmhcr6ecHQbnmk9OvUXid
Oq9O4Jj4nZdgfnEBfwwh+1mSsBQfzQ+DrfhNCfeQ5yg6XjAAI/NskqBW28GfnNdi4H309cj7pmz5
NAR8aNpvg2cwMc6rSybpIY2pQm8purT2tLX2fhjMgohdN0bzw/drNSHmAxgTJ/Bwna6xT4J1hERs
Hv8v5jJCpOumkVyqUEuenAMi7uUpb0ULDNvFWz0w0TaT98k4Bc9+w3q67fPBm3cwELlOxsq1X+vO
b16SuOHmbwlWBtinnhuszJjaq5QrA9i8CG2iAFeKfQpsi6aGDT0sK63ANXlLubuhCeBQKsO4zvWa
JVF8SEEigZYka6Z4atbfdbKDgmhlrY5v7z8CqBNag2/vEtLNID5F0oVtxVD57Wv6KKrCcjEy1g2d
wFMam3uQduN2ioNgP7QdF3Cy3h5un4PRAeEURVcSW34Tjt00QP6Y/eCBs4NU1qbndDrQJ+8b2Q0g
kq5xGLrn5vyIpQeoDhbNORr3RUanaWQJvqEqUmmcJtl740xURlQJ5wOi2gd8dNm0bYFPRA8Nc/gC
JyTW+E2VDH10MXWwUJtoTl9G4FMj84NOp3cTDVzT+463n9xAVY2HzqS3bAMLCewEwjKclpwwuTM6
vM/dU2NFyW5OCZVHFQeGgMbEFlvRiWSSvQcTa904uIXCcZyOJD9mIg71/OTSs4lzhBSSa4rlxgaC
EnZeIj90htluCTW4G4ok5a2AN/0wJS3hC5Q152Nv54HN9dVNYL6DdL4aPQGswadzcTMYtNFtjFrf
+GqIv7Tw/W4g6XhngsbuTWNUzJsGbQM6qaaSD3wWXY3EF6cc83X/JSDEAkhHDHG65eIOqMbtQY0G
9tgFG0Sa6NkiVlttpbDf0ZYOakO1r5X0spsMx6R9bOGhjXyhxUWnjFXGXnIogYnkbzasy/MDjzmu
ZTOqkvToioinNHCPw9L1zYsj++AZDw55B6qOS4zA4zg/aCoFOEKwt4AI0LwwA5gLDivT61z78XPm
uCyYtZnTjGtk7zOlubGCxbFOkdGlh9SzrJPfBNBxgwDRmcdo/eQ65Y6WtWrb8WvEe8ZvvkNnnTaC
97pr5MdSCYHlN7EH/8S8khK+UDZkKrBPqfzsmpb1Scej4+7Axp2LoIkuk2jiO3oKk1OMLA3+pn0u
evW6lPO6+qfymQzDsM3okL3BiMA6D8oqPQd1Y34cBAddypImjEHB5D2aDD/Ri8bp5FiDGLfW1MqQ
+xLrZFQrfw/uqOKgAeNnr6mWKxlGbeu5gyY2lgkMscXEeiYKzkKEvKLqhkCU/amQFl/f8MRS75wk
MKNPgT9hpmrbJqr32meKssH4MMD87nJxoUJu4K0rcVXq3ok/QOGqj6ld0XKYWMY241c6eLKhPxri
VPeCBY69SNM7cEImSh5zOfKxtgFEkpTDGIuFXcTqRvndclqszMcmuwTPqkQC3grU5C8MyYKLg0CM
MOZqLpp24ErpYsPfxoj2XEoDGJ4tBz15gyzIWtqCx6e8O+C/M5r8NG5PO0k38dGERQG8Z1MOtOdt
PBJlm7QB4UxrQ8UlOFtxcHGLJi23sZmz3qtRHZdkZB0cnbjrDswr/QtnRoHBuuaVMx4mWJs8cv6N
xcu7zkTUw8ORdsR2kB6sSNuveslY8N+WQI8kjdpRHr1e+pNRJHe0U/mMy5vJvkzDYJAzcfS4Ub3o
vlQ4iGm1hNxNmalunVem9yT/MeFM2xLsm9oypcf0y6HVY8ewcK45fP+xZIVL6dAmcEDOkRA8vjx4
D1dtodSRxNp8148rfsCfAuzgBV2EJpbFqtsMS2nP19LFVRMaKqhfJrNtklvTGfmp07Lhd51GzUtW
TIy9B7ttCso10R1tEmIFY3hs45NvjJ4HmcF2z0O+Dv9pe18eI1E7L24iWVgXJbLL1Kg5RegcgGxY
g4yfJlTHhXWzcC+2tvyOddFblRxhnJshEd96BQAkGSYMwvzM7HIABAbP5jxxWfgFyiySSy+fLNWu
yAs1EwpTnp2vjIh0fUdbio4xigKYCwd0BB6YiqXqkW4m/5KBenrVQ8kVV3R8jEK2nBowLxnK2DqU
8qZMzZ3IeJZisQng8qj0pkfXggvzOLozSYEQ5Emc+A8EkQKXR1UT6HXyFrdLuvIRRSwxRrBbZtQ9
9dR5SrYb9D07u9TAvRtGRZkilwDuYBhoHkoRsAfxzMQ45wAjb6yyp2VLJMDekoXAHZTNcwHViXBi
0j5gs05O+ZiID0A3YGD0uADHLuHRs/jlMab3gqCEJ/bFML1lkVzKxCCaGF5wZS/MndrSuocEl24t
FQ97acRyq7QsN2qe21M99jGjrkI+VDZLDPnHHjV4pOgWO2O/6d0y/8Zwx9n7Yx0dYReiA/XtCNan
7qaQVeEb9qlvolhugxmeP9c1G4OhNW5BlBm3ToncAjUJg8hSHskytVgj4uhxdodln/EQ3WZtMu1m
G9aV0dvXdIxX93zaPJeruTjz5ENbKXP0tNXe7lMGFAfF9ZDbHT7IZLk1liZ+1wh3IJpmWjf1iGc8
xC/BBnJuD0VQkN8b76xSPrDzq3ammIxvDnCxs4XFPU03pRlkaGwVkmDkH0WmvzqtywdiD9zCe1Lj
U7KFgFDUbLTFSL6XJzDT0mFcVxCYN7BRkoHVsM/qq6E1qaO1lra57vKCi7RMWG0YWHNF6pFqiQ3W
tARHLYZwWM5su7d/foxiHvLzsX8dc3nAjvEIIUH8euynGjULeOI1x8Z52/SPM0M8tW58//x1/nD6
wToMUR0tg2O/zcHt5/NoECX9kNV9cyxgb1GIDPX2qcWlWmAKlvWVa69Hl7fl8M9fdz1d/xww5xc0
CC25nEypyFh//9+x3DmSFxaG6+Y4Z4X72otSHctuLub95CWsX3VZLQ+4B1iL23Hd5f75q/9swCI7
z/8Ck1MxNzg/xK8Y36WDuzNJtz5OuNPNDfWq5pO/rrqEBljt+7jhT6NRHEvWnTc1Vyzubz/CP0PI
v5iBrLVB1u8+rT/gLm7z4jWpy5/9fd+/6T9TEJvKCo9KLFq4ENq4eP7t71unk67LvWO+zRL5V78f
Qa5aGnNJE5Xtx0TEAptBc4qP9dBcv+/vjR8d1MffX9hvRW8w7ylY4M6lOPYXWUlh5KlmV7Znuxfz
FhohJpmxJ9Lf+/eYpJP6BFJN0O3MwJDRoHIH8S7pnYyR4dtGaBaKZHlYllR+HcQgLPU0gDW/Igmd
Znc9Mwb4Oqn34hDbOSeYH676KaOiYd04tEaalmdy1AQ782DELJVVl6xpRf1SJU19zXai0SBv8BJM
egxjnZjNvhwnFbyMbEn8o28kMfuZdnE/jNM8+HcLaUOS/mmCY6tmhGoxdwSiFzd++jr2IvkwKPhP
7J/qPIbfhgvt0uPXZRojitKwQ5p/1zlNOaW+Nd1QOr/OcEjYMtCpkQWwzcydosGxWvC0H0mhrzOg
8vtEqGLG6+M5MCMyj1vOzWV0438fJkUF7ydV1ks5MGiiHcjATziOHingN3F9+q605zh+0d1zsASM
RYn88fQuB4W+v3GHCimk8k1RYnXAscJJ0tetDTwho3c6zN0xrpoQZpOZePkGbkGtsy86WpbOoeqN
BnhnO8YAGnjykz04mDlA8BsPmuPJmAADGBnVCtSHW5sJ8sMKJ61OiRAjDSqNiVGKyr2N1Rls9Tm9
3UsKMfdu0CyvHh1au4lgSLjkC2DeuuNAz2H5Ah7ZOpAOKk81nMcDSYcW8l1VI1qOxeoumUNvSAAf
lHR1WOAsbx0Tb/qY0Drg2rRj2b1j4ZCK62Ong+helVP5PqoESas8KnygT2MDlcx9l9dlfA+Ro7ub
ktG7x5U4viQlnR9xACVCQW+753qo96SE0mdceNFdYdbLe7a/1IGwLYat5QFPBozt3VCTGj0nzWwd
58QVt2KOVhuVEqT/PGVdIjcqDiITqd5KD//mc9P67LdIc75rXVk9doDb5KaMkngO8cFac5iWCuRe
vUDLqPDXAaPtu5I6pao/TbNWh4kU2DMSiXUVaG/dkDfO9GQH1Ilu/Ab9C5+kKr7JyXZRUjztoC7U
VbXLTRJPC66GO5Vq76Qm5ymDUdBlg71S0WbvItmcEJdJ2YFvIjWMt0Mcm1dynusjjzfEjWzhsx6K
Tt0nhVs9q45S2THymk+0j76XpAtC9A//zCdNdqSx7HDpGv9aL8V8HxF0PFcYo55iaekPA6Gbch9M
s/k5q5VxJXTlYSZqLe9MrCnY21nzFbBJdET4bXfJnGs+QS97DACffzBcqmSWXKfvralPndBp/fx9
i+2BZhPuMFf06oAoY+4Cb+r3aeNeTXWGm4/p2CFT1nJbBZVznuYOSgDAS9rw+F5xKzNcO9rBx7DB
eJ3eUT44w2loZhXSvAauUK6IMsfnPJ+ybdxCkl12lDQ1gLemZH1f+o1HLD+MhYErt5vONaTCrbU4
5rPNfvC2F+pdqtVj1gjvy+zUxFeJBRg5XCyKNQFza/ypKrOvSlSwC9vLhkxfF229ND4FduddL5Ni
A1wP3aMu/GLrKKP+7A4GsbEJHCh+M/2pnWrYshKMMPiUqbmK8cS9i0F2hTQkmAS3ynYBZRDE13jK
h5feEduqpnA1yksj1BDqNFEPdabCOH7FuJZ+LSZOMrQXXswhmnaOO83bZBysD2ayomCFZ/qbeZqW
iwkAdGvnLsCFHpMmd5ydGDeyxWhGF4tA0DD8+p5UIQGQppfB7k27HDtAYkSZUw67JBygmpurRgo0
r/OxuE7W49hH/qd8KtmtDenAOdAvOCVCJ1kebAHItR4r53VwVH0FJ56j19JL1rkBYPVdLCskAao6
YECQXL72VmzpIkV348XBsEBvI30kLQdsQJfCEAGODcN5kQCmpVnfMBCnBHly6rA35s8tz7wHyWno
FIuoC/mP0oSRQRZwOFsd+taeL6I309U/7n+GGO98q4X9JW1a8yKBWfTh0pY08AX4BFWGEFWK/HrC
m3sdWHl+oa/HzTaZ/pygpW1IlVKTNc/vakM9zq3G4ywVmZiVq0sqJdmnQJPIi+jgvpWq3gnXTCws
AlN3jEVyU+RjvMeWCKG/UhJfjIPXOHaMPff75wz/70NrchaCOl8/xQgjVD4rQiIZflrF9ru4dmpA
MU5Xjdd1ZcRHMc0Lol/prs2jsr7nyi05sgWkkZdafWnnFdFmNrJg22P7z7Eb2Wd+QggvU1OFtYND
HXuoU96VkXD2hbnUJ1lBrzQ6Y94unZFehIq9jVtV9aEf5mFrD3P/YiqgQ4Vfg+T38o99Jz9lbZOD
4zf1ZUQMHMhOT8md7cNMqroarn+ZmOFizd03aY35bpDL8JhRp7HDgMhuO/bzPaIj/dxKQNccZXdD
fwi9rQF27qVL1S00F0vuMh0g14IR8lG8E6pXhiuVwi11qumTMuziY0tAZh9Pfv6lRBHYLczWiUX7
H8lyflV52p2Qd73Q8HIoKg5/FdExt1mYWh3HtDdORlZAhEyluUcJwp3RiOxzkPkOa2ciDr1TCYLY
UXFPP5N1Nrss3Td91p7Q9le0bhEcLbvu9t7MzkvgCj7kZjJepWXNea2YsaH3UoitQfwKVmg9kpDr
qs+9M6UhP/sTUB7CaEviHqfRQglxrrWNtF1xZuUsEJh74JOfW6O5HwZUoAqLOIVi+sASLQiWiQ8y
tYmVJnhB01yzwygA/edGfeM16t4z0KO69qDJDGBUpXgASjK+gD4/ZzXZxkrhyW8ZT23ctDLhCCJ4
6yLeR3ZxbZUCmHA3T4fCHYKjvWTxVlOAIfLqblFpsu9LI93oWkBOLvBkjIPc5ikYfoTYetvrptpS
OoV3NRkglIwWKovwLMLaM8TNQHhPzCjSo86AwFCd8rWNXLHDs1tuCNoCV0obhwdZnvA8sIb7CU/S
57RcWoQxLr+6E0d3Hqt7V4w+D2Oo2UjDEkJUM5zmkrEjiVfst6n2z2W/3Bep89GOvHf/nKX+T+4H
TjJ/epa6+1pVVJ+Mr1X683nq+zf+cEDYwP7oacbkgEHT56/+fZ7yjX+BmJUyMF0ADMDmmFf/yEuZ
/+Ifub6Blez7Mew/Zyp8E9LhNCV9yQBx7Wv6xfHwZw6I72LHT2KBZ9sriJDpLMw799eRclFanS4b
g5QGvIllO2B5Yp9eTNaNGc1wPPBtSYsjE8Sg/dS7LbWunVInVjRp7HWL3TNMCgPwagsK2dkmKMNi
w0F/2Krgc8NT9HZy3eWKg5GxtVPmhhvNHIGdp+g6ppUwMrRbEKQRFmMGqg+WhvAABw1zp7JEH9Yn
Ihu+RZ0XFLAbic7C3aH1u8gUFsNCCKM7FRhNtuPc2z7GOYLn0WgDpmdyNrxX4PUuXCJGzKQ0XIsO
E5YbGlYHEiZDUh3pNE2/Ckmf5wTy9Hrmez44S53hiEJ7vCRlEZGI9DpmbABaOp7wTmzuajE5d8y2
iyusXtltWif99Th1JL2iTMO/ZWnZ1P047/yJ82LmxdnIcy2Pw5k1nIG024F9KlFwmYrgXSoc652v
eJvhVaEcD6veWbkQrio8FqRJ2nhnBrzzdmrL86SD8q7HBbfvXV3eG7qo77LBV7cJJSMm6PW8OnN+
blDmdRTmU+LtMd8ZfYgB/prcbGzsFvDNCT3CbPxC0CjvmVj1l6G2P3RO3D9KSE7+wVe0KW9NuvQQ
6ADTUSIzWM9zkVPSM1j+Afo5uIZRR9E1xDdQdpbBAbCu9LXjjN3DWv6TwVJYJcRVTMRGWO1s9EVv
vCtXubGbqF+yUSDtAYATQR9kSbZIw8t6GninSmu+HbvMCQO0TAFvPXTe5M1V6LRWyTNYxU+SANW9
swqi0KDeM4Z1tyDG8u2yyqbVKqAuq5TqCqc8TqirBvSLMM+z7CFapddhFWGjVY5dqbh5Zvk7DJDs
UAaj3kZvEm6wqrlZEDn7YVV4g2n6LKNA7Os3EThZ9WAucsZXq0bcrWqxLgJrR6Mb/Tf0nBFjcu5r
rrYQg9QVhLcE1ADVLkyEP+gyBQi8KtLJqk07q0o9rXp1PKBcy4HZV7Gq2TZdEifi8O2DUzTNNcp7
cPb8rt1S5bnslJz/m70z227cyLbtF8EDCPSvJEFSpKg+pVS+YChTmWgCfaAJ4OvPhGzXtfP42FX3
ud7cDIkimogde68117gtPrrjIzSU6qNlrtfuOfBupphMEFekx5pj7uFQC9aOO/ZzIP1J5tCH95xy
pisfxIXO9qAoJ/r1rrU4dO/zX3v506+d/dlg6P4omAdNjy52Kvr/bkuA07NF1FAemW6enb3O9O/7
gFS8F+0s9MUHKy/sfRWuk31io2Y+f8xuAHeKl5CzpLkpmJiP2w6bCwxFqzbcz8DlqvxqWsXjQDIW
VBLA1RenOnS10Y2PY5Y502MP54/yLklAPNxIpqn5qwSWv1S7ZZQV0X+pq6jKGo/ImlEJzco2ZEny
WsJ8KLYgXDLuj1GXPJ54E4FVzIuVpGg19DqumGY/2eGhCYKIoUAvk+PcB87rUFdT/82XIRZpxrBL
iICGmN76lPUVCpFNFcse5EPlxfjMGWrQikpNhudPlRy8eWu2tgAq1Hcc4YVh6ei/O/W/s1PbyO/p
Of7fyu8ndurvSn3//keh4m8/9ds2HVi/eMiXUKrhHuaX/dbyDM1fYMDiJ153cETY6+79e8vT+wWR
96oIp9dt0eOnu/9729P5hRhYApXZ8V3yYP+zLdrxKTv+2PZ0AlqenhU6poX/A8zuT21PH7qNkU5u
dQUdRFnNAcYOG0oE0GQCHF4iSd8AKBPTdS/g+ZWKk7alNKi+JPaPbemQgeLGtHLoN1o3CvDHk5am
jIifrXZJgtx5O3U2qDxPfy5ZxjiVwA1/C5PKuhKNCZY0dCd0GokT+bH/PlRNfzXaKjm4WZXsmMO3
W4saFocnvbMZQeUGYrGDXCLURA6kbbktqoBtLZ/rzw5dqLeqU+UVnJllb2beflBIZMx+NLdjniW3
Fikpx2rOcMelNufiUTksr7w49efUGtqDGI3lBMMR7CUTPe9rHPhNutFlAyioxOd8qbu5/yTzPrjW
+WI+DFMndlWBOWSwwouZc+gKSuCATJjoDdgSxKo/kKaTtcydcrM7dH5cHaeMGT8tm/u6qelZISbY
ewbwyQWDyW3lh6ekkju31vIOniZTt1jIjTVPQVSA0NgM0GIfkWthPWsdc8vi5UBJ0+pqUItxjAmp
PjkyNU6FIrYEovKyTRmp0RIz60vrpZQ0bWDAtZ2m4cliLh/hdfevk7h0D5jVSrzjtstvVct9sxKq
/MyIN4RBPJF1rb/NrDWRmugmxb5U9wspyAzlvGLvIRrc0VaigZHl/tch1tA25i8I1tXBauz8SHwF
QFERxs9jAAItz2PvPcg8OV+GWeQXaPOSA2cD0E3rvozIU0MingbBUXldt0drQBVgUrgh9xU43noE
CSiuvgZdNf1IpjncL6vtdtuShxXx3jj3zjyp4nrOm08cn/JPga7nN8PDJYUr0TUvRg2QlqgMHHal
yU3OwrSJmiQAYSNiALeLJOHW9Kpb4qLqC0OnTylts55S0mmPKN/lva5b2CAVfEzBeenstKDUNg3q
dSgbllH6x8HAyLQnDZDJeDg4knP+oKeTly37vBJjyPbc2Xv478FWWGCIYHmJ8jgDMtpWCxT9jXAG
s9oWArMwQXOjYE6b0Ny0mP5qgbLfMNxjyDa5SYeqvXSeeCO6xI+vW7vQ6ZnexYuXdf5DyYE6NgLL
uFKI7mNxKLAVSx994FSF3xAitVmUxPNyi+ZO3alBBCUB9Kgqrp1qoNXeD59cWsF3HQyTbogwxT4R
d55HYTdYETCq8DTVvljhQAoCbpN6zUOjjTJnMk16IE56X3afBGl7oGzIN6oA72HKqtFDERSoDGQW
uTBvWSi57uXYLPvYyyvyzOAUm68LYqh+a+KWvGlnH2a2Cb227SLlztY9OedD/E4KCJg7GkcbVrhN
ajkGlrGhfuTJdZkA4OYHu4yUkOi9cR0Jm+CcvvpGDMIrqEaTwU5dTMYGqPNA9MKHCC+GmuRcJmDP
iKHQh0oiRXlS4Awn2ER7GntVO+m7qved99lhEz9woBkbbKmtX+1GIwuhqFhxHEaVK/lIWgK08Upt
op1IqP3Q+KyJllBysgNr3zq6lDEtPhEqfLCARXNas5Dy6lvkM6L20N62qd2fJfMGc1eDTEdtq/0E
T0Ll3QIT1XtgbPyrWRAK3blc461HltYTWnNx7rDGdeQNdC3t0DKcDnjLvAvcH9J0MhIuHfiDO5c+
V78Vg+0fBkukB2i1waFOO3lXieJ6YYgA7cpy62udrtRmdL/7euqdFL9J4PNSjbQFd0M1WLTUPXEK
/I7wQxBFvKv4R63Ey6IuqW1jjy3NfARFRAUvKGoBOLrGxjOq6gbhTv0QjL53w1lwfHXJb4PaZIdn
Rlz2pmg7+iPaSQ591y9qsywDkIBSLfO3dm6/skd1N6uamkl0TC9yzOghC7M1H4kqjfcIWINPQDvU
vUOLlc2hKuCn+uq27gNUG8QsnEYUG98W4bl3c2ztlO8lTH7y+EjmiflZ+la2Q0IWvI70f2tUgKI5
5m6rz6QCLfhe6BknrQY7Nc35l5Sj98lt6/EGBei+NyoiPXuTE1Fvp/Qm89F2IshWyx1BzJwuZXhQ
RdV8ItscxJg3DgerqyBnYB1sN7nFqWFRBrLIgswq3wndfNdpEZwzmyU+FLa7gygI+IvPf9Sh427E
GpSagBq4A6GEJ3xJZUTAIvU4X4BxnxyLDbOUlKVxcT7bdovSBFhY84bLsL9Y/mJ9H+EZ711IaZEE
7Hj0VGu/rLk9HBZrnFhQqPdIVBv0d31xI82pfQZT2F6Gru/ucHiG17QRq+2SYuiUqc6AVqXjjQRk
vMWq6B2LZfwCvCq7Jj0pfYnrwbyJYyvklyiPSqBcOKkGcDDq0jZvFO6lHs+OG9y5ROQcaHp0b4Ff
0RYgtQ1sWn/f4ZAHM18G3lUZqvBeeulytnJZf51UAplKlyYm+9q8Ss3kJe4qb2tVDAcwTaLUM2Y7
ysh5CTamhb6nis1oQiN70ehIz7ahUOax+yMJgvW9g/fnoO61+k/YPfsAaAaatY2DoDKkdYkGWXv0
K3AwbBdOImTIJQI8exlgVdmY0rMSfps5BaiveKm7sd+BwHffhA6oKZw0RzAHTY3drZMYuuAhzKn/
aHd5gDwIRS1QuSflzU12/9/6/t+r7y3nH+p7/ab+XNt//MTvkgb7F9fkFQutECTvr/7of0kaqOJt
gUkGQN5He+6P9T3SGf6X8JzVSLMid3+r74X7S4Dbg7OC+WHnwab9H7TgLOeDSfSHHhwWCcyleE9x
Spgsf2KV1PxBsGP2DK9B6aPKbkX3MhoOUUXF/C3QorhZLINBpAFhR5c1kX9TcFHorT+TpNc+NjUA
IrNTp2EmuG+NAaEZMxhXc2x78WGs8/SOssN4Q3oECd6rzRb9c+wzaHRFou4q351tFttMUhoYVWH5
EHy7QNyEzmLWJCy3ApGxIZfaPgDQoffAoNf0sUSTXaqBRIRjT1Z2HMvcIdQ2MUnRa6auaz8VQdVz
IParsrBOoEE8sVm1Bn3kp6aj9ilZOM2pd3jRcD+QKs2hQXN4CRFX5lTHfj0zu5wTReG01FbNkMKJ
NU0p4c/uFf0iF0S9nDM/f6JEIJSOFp0c2x2C9fotr+LgPfFy6rBFKE3k3Gr4Hr1toNZtjVF23ux6
/gR1kLoW58C0QakNoMTPcW6h3Zh6n0DrkdSEMVrqfA524OWOJel9r7rKCEUoKrs/5oYOQJ8E7itJ
sMAD7SQ9Zip7TEj95GYN+aUVVX2ExvOc1+gLcrQkG6sMITxNSbogIEzSl0xnlATzmF0hnb3UTndO
GfO/qAQeL4NdFHkEVLHEhLA2Eu9br+M1vHd6XXJXbWGsbKW2rxItn/UIbGqGZHIi9fxrAkwksmM5
POIAxaK/GITTcUkNu6o3rg8kHwE9YhHynjh7PoxL9kwT9kddZP15UTW1mExuKOt8JB39a12qUznW
1VH2WcNU2N7ppRQbRXfl3DSmte/a5S5NynojhXxuTCPbDZ1RR7IcvzNy8S6lt8R3U4iegsmbQaE9
xBsFi0nOgzw4o2NtNCB4Qat2B2RTbxNGqVsHrNw1LMbuEvSTiHxwBFeoZTIiLEiIRHfIiVO1wVeG
s+OhHN3sK5hIBufdPEdN6xoPSTOvLOrke2zH9a1r9I9un4FSJZbqgBuOZT9rsmMlUToMmUncXz1T
5VQuWHcc4lesC+m+60S4T0rXgSdlhIfRm77Xriyv+rSnQ8jasaHTvUbV6exrzaEXeTQu5CRhkgeq
SlEG2gQQVMB43YVEQdcE3UmXEzCi0E+WW5mbrpDPRhFfwUfCbaMaQkt648UlJHxjS52f0tYNt0bj
ZD9sps1foOdvcwv/sqRWZydr4UUNsymvoRxBH0bgjYGlC1rUUYvxo0bTRJWKTNGFURSQdd/lI7nL
KO4NCPrm8DBbI2r6wpHNHVLJsiLgsstWHo23X73U5PXFvoL/P+TsaezwvWktySHLa3GqhqTDcWb3
fBoPFlKJmO7YULRopuNxvMsnaWHl4LFIwrGwNoSMzO8tuEszSnxnPg19Vh2hwswTc2weLQJDZo8k
LVySnAlQzfY/rLYFuk/gb7P39DCkP+ZcgcJEr73GUZttM90IwudfFZX1KODOAquFsWmeIWaWB4RR
DdNmQxxwe/DN5IQrLvcOflqzSuhJoLJOmMfZI0lpzbKqEls7Qs2AZJzAWcLxls/acsJnP2v0TZEb
5FvIFwKETUw0hL+VbX/qjda5IdNL7roCo1hlZO+xCrpdJprsuexyBupe42YXfN0jQ49hsXc0ia07
dNWfEEZIBntwAK4bp6hPVoiWzbfH6xEZxINjh8ajRH7xJhC57xJJ3g4nA1DbA7mbCG21EFFcV3o/
F7N58WKykPq4V7uk7/ubQqV1xO+p9gjHZ5oavLWIVLz7chntfdyi+zbaAjBYMcIZcrIom9VxssyU
8IJ10tgGS7CZY6+6n+z5tRpq9+iMZfitE+repwiamPHYI7kS/WfvY55pmkYk7PHKKawAQZllY00i
J+FHTKc8yo3eONOKT1FHM0GtTOyueK3ICkdvzSDWYj0I5puM4fbtYpjjZc4AUVbzgMWjYpSqFXLl
0Rcfni/YZ6GjKdAEprJ8BRVb3QHbXcca3F/QVFPW2ZCkUBLyJOLLueolBbc3de4Gu+HDEICzkkEt
o3odP/PdwmOr9cGYWzjEMMe3NaOjjU/y7Ld5HWWbq6Z6WMfblOV03T9m3tBY1BOywXBnB8zN2pUp
jVXuirERMj+j+aFb/xOOojpaQub2pmqgdc0hdjbHgZZVaZBIQ6lPhmzfR7lcij4e0DwVmBAnwK/A
YKtbQWWCwIUbW5lzvp/WMf6yDvSNdbTfNuCpkQxmWCpor0FEmOk8QRISJBPeos/+sqwSgWoVC6Sy
/yJqKc9uEzNamKGSx/Y0ozrJrWueAbx2q9ZgkvLH4BXhXjfLF4S6BajWVZWQkw97iWsrZr6Us/TL
MPkKhxC8Af6du1iKeJuuwobJCUY2d8Z5npm8MtP/0YTtd6fPin3hUjCM2nkpOzCrpVR4fwJ+1dIh
4WsQXvzoBkdAhciR07GIYqVEZUHkSH4firq5Mj/0F7LnMiDLGMrY3LGYgt0DjPRCDhgbRm8/ZhnT
vjHREKd1wLruZcVXsWo+ylX9MQBn3OejP2+ZzVd7lMrltbAERMF5cbajPX9VaTwTduD5mynkb5hS
KYHktcEzXrPlTtoKuvXa+MGI6g/E9U6y4c8fe5m/8trL/rLaWJ5a310Dyc35sQMf7ZHZuzWKMLkf
QDzduX2cv8KLe0S/PW3RQN04olZH7IIJMKo0byJXxVzoNEudT6ErYdRAdkBfFETOEnuCE5WfcKfH
CUHVqu3JvBFWV1ILKNG6cncz93mVxdS3I3EMR5MJ09HXbvBlkgqWLpqivIn7W0IXjDwax3Q85k1v
Y0HwRlwwuSYe2mz6EU3DvA3pgdFIdF2eCLN8aIPQfZhmBDRbVk2DEkM0YuuCAvyhOjvgBK3yhHuK
Or0mJbfzDk1jubwyldfXx06Fy7BFS+Xt5sR+bLKZVPbevAbAnX9WWKy/Vgn52lMaL7u8htDWJvY7
xif3scKi/g0ZHIJSBlM0bgwmyVfNh+YskynTWu3O+pu5qtOI+EantirWYhbPCwM0Ah8r7w5N75lQ
4d7HZyFqfbSMJedx9kb/PU58HJdC+Zgx3OwFsKVzsYbM3SHkLCI3s5ttUzdLsetav4zq3q4fOtvp
si1wD3WjpQhwkcREcvh9MyAg6QIghjTqUPyt2r/E6nKg/mgC1xZV1PB30R/xjENO+6Q8tFAKX1jN
5Atb3PC5mLT5SP86Ppq5n12Z7kTFG7feqa1GesKZociZnL2peE4EdMXzCIGDVN60O4VgTGsmTpOM
mqwIT/Tgxm1aakJitVM1ODyY/S4mMsp+0f2LGSzDOx6q8Riomtlknve3sKC7T7XtdpL3r877HSmh
JPK6jOKorpbnsOvxo3F8UBOCSlbYLeck8tuWsLFheBbNPEZZzvtwZipS0iNe9aZTHCze50SuWtQx
0OysweCEvIgditW5I8AwcqTj0RmSKQECEwKC2h8eiwWgzQ5xr3EpKp290v6u9kwHCA0rF11coUzF
ZEeAbbBxHPKRNmqV3Zqxju9pygBbK1lewRg/TiW1sara4Wu1CniN1M/3Xr8k5+5D4vuh9u3LsXyy
Usbi+GrFYVplwfkqECafK93VSVtsG2Mp1MbtGnc/rcJizINkbbsLnOycoOBozK3huqyWARFXXh3x
Iid3Asfr/BD4eVffQmDR7g4Mudl6knBh3KzZe9mk4Uy01fAr24pyM1tRV9JvJ+ex/g2DNcw1vTrF
HDol5AnAFtCsQjsGbiFYUgi+q25nq5R1VAcIMAGB2sc+9dwX4t/KYQezq/GPjPsb6yuik3hn0jJL
romig6/CI9zlkQgS2EJiwLojDZ+xUkou3vXYG81xYCb8oNues4DVGofF9dLd2MNeb6euuep4JndD
b2fXTU5CXiwG/0fZ1c43E0D+sumyrgeuWDZPSoZx9mpZDgnIZO9eet7HTaCWxd15Kgi+10GTHL2h
pAS3+tTYtrTFnxn+mlHmsTpHaC/kXtGNfDMprM8TLV/yLoqb2ge3XvNrT4to+/umyZrPqXbKhwm8
zmmBdb8VRH3v3NRismulpR0la9owo3iqg1aqg5bjShnK6xvHaWnj8zd+UlSRUa91uF0qK48S9jqK
c3S3WnR9NBT+ldFUsMM5uD/0SRbuO2mKN9fRzpHUxGZDqBlJOSsM1kcccsgSe9x19er8zOCVb6RK
p69FiGQdbeytrdPw3awQAvKXYBEwwaALMR9bi5RzOQzJteRIi90PM1zEc9Pum1C7UUtI1QZ80Iph
zbM0muIyjUgHSTmNGPKLoqYnEM0vj0YGdtSY2EmqyYPCGqxBO4ZpzGjsbHtfxw5drNA3bnt7mR+I
kzgOWhYXLQfy6JPK7qjAjY/8ivR703jOJY6zjIW2JW+hNnh3IQnpoSErqCApbelAMXSyH9l0pvme
Tnx4A31IRnmVeUcJOz0SBUZjU9UMzk3rLgjKcaMUxBAMiah//SpHGwxpk8KuDW6k0XZbeoMysorY
2eTIK14/Ot32tBrlSwAQr0ajXtFwM2WhIe4AeTA3dTO+E/CiAJabhIWXIOMsDp5rE7UfNrpCBTAj
0NggzgHCvxRv0GbSaORubbDUfQadck4TeB5L+w4w8bPKx/V5QxgSETiIu13bdoSAC/Il5IhTnikm
EAj2N2VCkhk1s2Vu10y1gsgy9rzE0e01UtuKp0X5B8uUpCR09Fahw8s7+g+muRscXCHR2JgjvHjq
7dxknNSu7R8dqOYqJNgpWrCdHpM8ML9PFUe0vM/HI2C6YTcZrUC6CeVRNt23PtX9yS8zxhfYpE/0
tXZpOjdYvD1cn8KQJwGAk9lgmuyTrP3KeY1SjHCWeecseXlVDc0ot8mo5hcUXGpDv+di22X8TCn1
lBltu/Uht55Tz2YwrBcKxzq9iuFUYzoZjG5XjcOX0GovkzUTNpeL58pgyctHB5e/B9UCKkTwkmrU
MvS18c2bwchYI3aflpqMbHeR4lzN6XVmVK994yuQ0ulj51k/SD+l/pupjqqkqR7TWsC2IOPOHivn
XSGo3plJZ+8I/37WkNV+NE1pLABHAw+JPGL1LcCWISWVp3wI5p4oizrJ4UY0AcHa5iAxPo8jULJw
nh5aJOk14844pu3UT9PeVc6MkqYsLc44Gv3rYIcPFQtWv2lsApH4eoTbg0xOe4M3oYw8UwLxrigl
lyyBp5bEO25V419k7ja3o+dQWFtoUPA0SyjYnsD/EI0BMV/RYKbNDebF4Ip/4H/JKvghEvHg5DWL
R5CBwyBn+zS7bK6WPX2LZcNoXBoyiXCM4pvxcfC6hT4RHC551a1nwm4YU1o4Ugax9gKbKtmSwQqt
1vJW5AD5PHGGuFu4VMKJEiwJnu7gMOQ1JNex/QJ196R54LeM58wrmRiXOFTUOgX6KvTdp8bCiTXZ
0o986RWnxqX9h+hWEQKF8p7KVGxjp73ukvEea/87U2ee+Hh2o1BX962DkJbGjH9VObgTfKNPD5xd
aCAupXFLIPZLZjmKYAkD+m7nZduksElSNJskyurSwujI4axzBwXXKDHpXPQ1jXz3vZni8H4wTNpw
MUrktJ6/yMSic9bP9p6RJ4F+vf01dkfrcQpcufM0VoctfqTpu6v88ZG1D9WwB8PSN9vh1LU0o0wr
R+9gOBfSVgz6LFmGVNGU8hh61cXpC7WNF9sZdiKbwiHyE6v0N7mZytOaIGthDCadaW7elFXXry5y
lDUGd1m+IadmIG/N0nirvbK79c3COOZseCSb+L4+BjLvrn1kbltUJ3m6gyxz6uAyRHY5z1+ps3i1
EijfsM+D23qy4wv8veGbkXk/kg5NHdASQ8H6DsL7RTsxw1h/IvMrMyfm7u5wJ0TqLDedDmqgJn5Z
H+iCligkeuYp+Da8/SoM9XeezPSuEVnFBB2tJi4XkXJeiI0bUmdcVI5sBscsHp/mxP1EheA+toT1
7vF/90fegznyOmVxuAqepwD0W5NW4jExi2arUvs2sFT8VhLtvs3LOEAxJ5AUFKuv+TwJipprBnCK
HKkxPVND9HqfeIRTQeXzhpNTsf5svB4pKKmmk16bREW6meiFUdOU6OsqDjeUd1PdgB/26u65a5z2
3LZBgAeE2FwT9wY9vrnJ4+3MugAXBynazURIxtPIL/B2QTssL4NkysNrHNM0okHNEK+a1cUeGnjb
q1GGQfiEur+tMjT2pFTt2LDCTQ+bgYoJ4d3GEsRhsc2vlRCrzGspPf8L+r2AV3vI+yNJ9tjLDd1S
tAYOcvjEKEbQfbZ+dIeGjObKlI2HpgPuQyOM8JnYr+TdTbHc7Ai+STQG+nl+mOWo5XblEUZLuxop
fMXBm6SVAhKAWTa70W5+IDesIkYE97NBWb+g6js15I3s3GYAnpzF7b1ORvGS51TgOxewOud117pT
bU1EUtGOwYNyO/ZT1rL6rsDn9mIg8j3ZaUtfpmS6dulmo3+Bs2PegO6fD6ALrZDDq7LvURb4DyEz
fhz2aCrP5LSIrzOB36deBSNCQ5tmKEZ33tK6YlndlG6Afj9QKd49Yph5KSeHHWtgmovNvQuT/IYO
P9gVkBp2cc7JRHIRyU4ud7okKaYnF2WnpbpbEsV8kBGdiNAg6idz8ZNTjgZiS3bc/KNoSus1thSF
2uIxPqTT0d2kYQjLKcmz9mXw3Ho/Gey6Se2wmfFI7TjsZJGZqPzQGJAfAC+U5y7W4BQns4+IpJDX
jYWgnMreMq9rwLKf+rzq4exrLPKpAWrTA87JctITMCXb5sZFTnQscaFGalyaw6SwfNoNOdboh6f+
EqDc/kz31mATm5onk/ruuqvbaT/0VP+0M326NEb6MKdoj0lZBPfNLGObNKq8DH34zYDAGLE44VtL
SaMx0D9ewpFXw85FGmWtfVWnVnCH3xY8z+yOJ8/wl2mDqxC3I6eOgYpxS7+5O6k0HC5YT+R14IVf
q0CTBh0TY5cH81syl+lWOJjMY7K/0FfGJb2ybn7GcRnv/c5KI4ihdmTwoB9SmE/bsZvFlVQgqba1
rGaxIXZ+l9raAn1KCGTv1tSy5tK9ZgVRsBwVluPcaY+ZrKWGu8Cv6QNbYUFssCvG4kG7yF/nlM0m
d2Ut6WeN8trw293kMr6hx2pRadTp3pIBnDh4QK5c+O9mfK9sPd9OfUUfeJTP0Dg/2wmLNYKJKCMz
ZEen5C2skIyECQOPCaksQKDC3EGSqffCks5xcoAyJDlkLPL+YCUjZh5wpSbJcovDDbVE3r40ihht
pN6owgRpdW1/GBdn/GJoxiAC4wt0AXNvLlTIujVAnY5s1DoY3sowb++nob0falHMG7MO2Nqt9SCY
FsYtosQZGbpIr9rKFNfOaLw7hj9calF1xAkQyZQxBqPREzqf+8kdmFrr67Fp9FVXtC//HVv/W2Nr
78NM8X/LUl8y9a2uMBr+aXT960/9Lkv1fiH4WLiWK1gMf43U+V2aKn5hbAPoLHRorK3G+3+Nrh3/
F5jUgBOAITrCZ+L9r9E1kbUO1EyTDqUjTFIc/yP3yJ+Bi2TthK7vor5FioRrE/fEn+fWgnGBpKnv
ncME9NkHddG1qu64zLhktz2CD5wz/7pAd7+OxP8I7PyrD2SoRgou/tvAs34iW0i+dSOa0j3baHl2
jK5A3IZgfDziQY8JeMSbv/88ZAZ/UN7++gV9x+N6MYXBvfMTRJNk20WFwnfOfp16b3nIB9hrQIpy
x+zw9x/1Z2jHx0dxq7nX9O9N3/wZldjRekoGaTlnWQLYY7LdEWe9ZHTSRQKzkxLs2Ze5dYNR8p84
JX/xLXmSgF/TaIUT/zOxY2rlOJtG55yVyJ0rYkXR0REovyr9Ek7Yf/89LSTTP19TnkB6g0TzElHE
E/gnsYMGPFz6OnMwR3t8EA4+pHpTboJEHHsfBFVl5016QomMFXfu0lF9xhcAa0kTW7A1RRVe//1f
9L+/PpySlf66urQgVf4kr87BGgxFEjvnX7GEIZlEBxMeLFPD/6/PWukauLocIp1XevgflR4YPWFd
zbNzthWktsGBbuX3pX74IDz+/ddar+P/E5WsD5Rnrnp21/VRXZnuTzTUrG9A+dSDcx7j9AfnCMJO
RGn8w938q2vHImR9fBir1E83E9uF4/eicM4LW/Y5D8a1UexBVbQW2r2/Yl3+hO/949tvrVfn568E
ttYSiGS4hD8L4UnPscbFsOxzLjKswPbIZ3IUAwtWdAoiJtTPN8eDrGtnISaXtEcbQcDW1d9f2L94
golhYNkz11cVxO5PD0zMyIiUEemcNTjtky0ry2BsHgbXjaF4QtuQxreUgtJgXoaVS7m+vG4DZ48V
pDv+/V/zV3cAB1/IVs2dZrDy5ydKEkSmS6ZQ5w+yJils02ZipHl2mu6fcLd/9VEghXDn+Wwt4ucn
SjdBV3d+a58zl8sbhgmvLIZ/lvrA4078/ff681LP8s1sMwS9Bf+Uj/tfj2+DwKJo28Y4UUqiuDNA
t7ySeA0HdQIyN3LmCv7hWbb+vASvH0lPyIfThPWSG7zuqH98ORsJKdDDpnUy0UAcOHnh/Ved0g/e
ZAD5VDH31XYXfZcGOW2whFeq1D3gX4NQ3B1K+fa4tGx/HytIT/sVAtYioK3FcD7htHHi/4eLRADI
n14Jl40fM4XPgwiAmIS/n1lWVNu5o0vbOanCJHF4Teut19xeuhxyoMldzuT5FgXzB8baeTN7EcAe
776DQgUrI1+lSrj7uZEx1r93rM/9u0ZmSVWbchrciNZg5WVCYDEPtCZE0BbJs29tGoBt89qOGRU/
1qFqQ1rBz+FhEPbVJPL2tR/9GrKOY5+6nAsI4TKf7xB8wd5Fkhc+ozIw8I6GcWsdLcAveOj8lJik
MgRVvC06mtaQEjLbOxRVy2cEXGlgHvMdJ3bkYsiG6DwglMDSkpIUtGk+sJcM+DCNApj2ThMkwrPq
kxI+YGeBOf0gQjMgb1/9pkJ/hhdsfsBmC3BX9AYp4ZCpsi/WHK5IxIWEHQnEb4qf4RXw7PXSe5NI
UEk+y4X7NluheseNs+7Q4+i+lbMU35olFsex9duHzsOo6E4+ndIsIYGc9ZcG8hQy2abJAw/CsFte
0lVSijXP2BKTyhWNwezOOMYPsW2rd7h8wc6ohfXUL4LrE06x/6BUsjwLshvem9DhPpUe/FtLd+pd
lomgW2UDoF4UEazbAPfF89AwYdtwyravIHvyW8p8tp6WnuuGdYHW3McuR4d0FR17hb3hxNblRxrW
tDlmn67pjogH3PdQwxb/xOysg//mQ7lYkbpmLvSDrGdPR5iAgQa7qAhvSALgqcGVB6qRhhH4l5wR
83asg5npvBlDaWzW9dIY/RblgTPCihRa8MeQObnSIFbqo1czueUJTuYkKpfAukmNckU9utCetnEd
AGD1USY3v8nyrcrmWSbtNWRWj9uApi2oY+TAECmtgL2o7325amXYlzc9h0N726DzvyykOiVbKyvd
t7GGLemlQ4i2repwv+Jf6B4TexHHhRmavxOJ53ypxrF6CmhlXeh/FLuWuYW1yQ1kL3srI5I6K+rx
Kikg3iDi1Ho7VQvtd1PF3lNRLBkGZC9AuOG7+RopwZihdFJ6bqUMicZzFRqA/+HuTJoTR7Yo/Fcc
tceheVh0Rzwwnueaa0OoAEsCIQkNaPj170sELoRd7n4lL4inZZm6UqZSOZx77jl6DwWbsK4+zW1J
H+aRF8eXc0nwlBmToNdSGj5kcQoyNBvlCwhpSfZkaTVFEoqZ39qGTt6mKmfAifmcmWlQU2s8LJBc
oxN6VfzNCDDqO6U6wxiXtUmKNQvD6yhFLfhUAmGH/ZfH/ok8i1DZwa7i1p6toHqEder9cFW8GWHA
U4VqeMbZMqxQJq4yc3lmpYXxHcHQ7LRCIveH4RbRJS5UMBXKQqt/hMFyPoR1Wg9IrfEaLUBXKnGL
8McsnpkZGQMvPZlLiXkmNqMYk5TLFCO3ZNEbLtkDCu+fxSkM7UxMTKN+SPruMZ+nvYsQrORilnjp
aaXn1RSwsYAu6/ce8IRcfPPnK20QVHjPxSEqOzOEfvvgvo6ZaXwfft07GSkgFPkqkU8XcUQgq3er
lZ7E9A9rEEZjQoLhRCjqRVQOL21kBfsJmvduJN58XFyz07XOKSVAsyr0V0VfIzk2JxNuj5ATcb0L
8NR0QMIND+KogiK1iPLPQGyAkqswPc11fBVDTxoHpNu/2QFK5b4tl6dpj5QdZiT4B4+yxQOrUg0T
lun92tCWRT92Jd6o6Sqza4DL8F7K8vgeHSAGdc9gR+ZUowz1TmXGJ5GmnBiGUZxBTzPKERtsRcWA
TEgoZxM3kZiQotpGoEaqGbJStkJzFm6LO7TyUoeRj8YYimrIhqGUi3xUPVB0NM9GslbeB2ASg7XI
a5barMdWrpPcJ6UZXTXq45JcxrBsfdgOJEkQFBVw232v5ByFqjVbOGNVy59Wscann3s67OQSZ5Fz
XZ7H32OUunk0c4WS2RwDtu8KJqXs55A+7csqZtIk9Lw0XvzQsTqPn6p4pcGHxBlkGJhZOgxnWjFF
2XWJosy8p39FpQd2l2djNhNVFHKFpevn/UCeeT/TVebMYl0d6holwoMRvibpN8DMvPfRr9G7OrcU
z7rFTRXRduDJIR5+S+i/Rn1aWaIixHaB+PGlLT6v9GTxaLjxkxJAHYTufTfPlOycedUMBopNZZaW
x8rERRN6Uvt+8dHNTd4cXzzyPMhAU+LvmsDYK8+n2BCTVvPS0H2sX8sCUHKQogRdDeaUMxTnmV1K
V9oyqm4QXlAfjbr0e/1kAfOub/AW0E8BT/jSC3GAG1IJQTo3SbS7GpGtuyXZ8seFby0HKCSlY9Ch
AFJLrf6MbGN1lRkx/Dh9pPjQdS0VWwwP7LXAg9vuL5YB0wXV8OTBLO2yKlY/R+CdH4vMnT/IeS7d
JL6r/5gXBloHCfL4rJUYq/aXlepCKq/8m6TU1cueXeD46q3c1CFLEl8tkFbAR12HAGdI1DJqCI8l
JEnRjMW/j+rMUlYUJIhQNymhl4XqJwMyw/kqVGtYRB6aVVVeP2SIGWGo6xbf8yBb5kMpTTX/ssTH
Xh9QpwL91hpBMLw1SqmIz2wvT+HRhb3rGYK7nzGahszSw/Qz7GNrJM3PcwbPbcEK/ySvlulNHser
s5KF8CqcpQuy37ZHYhRKnHrhMbmdQa6UkQBmZ9EjcWquHlxlVVBzNRtRpk69Kr7sZaZSERno16Wv
MI3CD7MpO4lXYXFCeWI+otQlUm4ys4LfXNlL2RpagakxIcqwjhUjH53aPYxB3djVLqAqAF4HRn2e
5qb/mMLN+IzyUPrFCrDqXZU1lYwzISyMggT5Gc8THOuZeaLGhUkaalR7pOBIZPczqUJVrrcioa/R
VfermnNKGNRmMtApe7lTJLP8LCVF70b3M9XFGnSpnlpIJ5oYCIb6KWw0qoMjxbfTs5yx+zQKvPJr
DBVzjACoOSmMDNUeCe2BdJAGsk7xfRSYSX9kqdFTndVL/yTx6ookYxY/6R6cmXS2UFnl/DS7VFGq
ivpRFELtL/1l1dfMJKEwD65ELyigrUjGKINSIwpy6wqCoUQih+qGXMuwMM9hP1JLsfrmGRWq8qZb
z+4k+MxSfxSHwV0ISpz1Q6yVHryeylsLAJDgb8QoweVIqS9L6AbrQ83/jTDppiFCN3S4xjgf8mlS
PU5TvphnWRnx1/vID7NP8E4zH2Wh//FH22KZ1wNtrMcbqdNxhLygeAIqFlo4qSIAsmfo8DnS+lHe
ihA4PHE+mf71QbUpC2I/ScE/p2Iu9cNRgFH35s89G8NFmTJ+cbReX80Nd7rod53wdvua3nz7N60W
OJOFH54w3BN/nO1ixfg5Cs2gf9MLezF+9YJmHKtoNAIgcGgSF3Bdqxe0YzYwqkSR1O5Qf+7wV8bA
2017v+YjQiCkjTs1XzXRYCLnrXKMXl9gArvNNy3kmyzAALKS6wtMhBse0CBQGQRgPt16QT0GPrBB
WuRmEOx9CihVYVoFPopY1foChTisXpARr+KhO/WCph3j0AW7U9u0cm8swPtDJAS0BTTq0NoPCCkM
1Lq1Xz7mgCjDJgEPFxdf/O63wISI4IlJxmkzVRxcL6jwZZi/uvWCeYyYJOuCtZkRqPvc7QVZQbaN
7BmTQvOxNDc8oBkB0N/quiywOFIui4CNyHytr3YvWMYxYjgkrGy9GSsHtzjKkkiudBoKBmufpmkm
SH/TBzSyNRR05ViBbaUhznNoEwJlaRYjt1P7SRZjHoguElD8+tpbFmxRWI0ivOjq9XVwywKlJCJ7
06kXVP1YVwXGrm5Gwd6EYNrHsgVfFbeFA+0FkzHasRM01gYTGoKKVeb62tsmmspxo4+lHN6iYEB0
6Nh8lW2ghjwW1givNp8NksHCqdqwcdZXsxc5pEUBEdKuGyRVQteMBhrMd68tCrbMNlG22Iv8mi/5
9A6oF0jZal17gVkR4qlqaqb66ljA8xbtQ7Jxm/n3kJqvKWrXRVHDgZcUIYfG14/NFjMB1uUoPP0a
JAc2CIS/SccJgV6Q+dqFam8zCPb2yiZHBdPSFfg0z1uHA+sF0+h8emZVQBlRsaEONdfeiYlPQYel
IRkahrXiOrhpkeVsA2w0LJRnXOMlkPR7CEVjmwRBT9Fp3u7+kEURQpfQcVab5h/g2gh7reunoBzT
Otopb17y3iDgyMiBiY00O4emG9Y3PKBpURanuY69IIAkxYR0aew139I5KcHL0ahLXl8Hd1JSNJh4
HZuvgSCxBbbggDat5EC0+yk0p2bhhnZwx2VhJd+x9WwPbYl8miyYtrvNNmHiCo4upKn/+eX/iw/k
GZIfeH4wWYPx/jR9DY7/3Q+2WO3Lv28g6IvJXx8E1t76ocDmm3tPn5nQf7fmx/Wmb+eP203g+j6b
/75p4Mtbt+61bdX2H8/9aeIkY4St17fePOatswDS/0/g/HTa7mYsz8zKv57krw+t59x58f8QOJ07
2ziiTxp4oXNcLI+isB0YHt/2Rk0O5I8eOJk7YdpWRZNxmOgeeeAE/lOU7Jke6Mz97xA7CqLEmUTb
SKKjzTWtvGtHD3Camo4zf5xnreDrk3HX4CfTwCmcZLob2bLETNc58ibrcxQ9HSEFki9+tr0mmrmr
611O6XV/0h6FiOyype0a+WwaJW77kVkJJGbJrpHP6XHf38ZZf5Hqugaia+CLCQ6JrbhNaqFz3CDw
w8hP26EheG3/4c8/9otw4jt7s0iDAXd+6KhoD4sGVewa9url3ATV/x2+lyueLB/Pq22frsdFs7vr
+szXUY563343N6hK19g3jh+2Zg9SrgK97h4XOokTTraRRHegVi+Aie6h09QZw5GZZllrTG8gls7x
/bHnu04750/6EYi5e2hhBxBlrZG9yaV3j51iz5aiqtuam9BnF9m094geUe+6jbR+n7gLv0foKMz2
Brfg3dvbW/357HQ7/Zk4e7unTbqya3/cTldOe90C31LfYft0Oy2Ozp1FnHp+e1knvhCC7f7gxdHl
NEmnrZkKlqgApt4j+M209MetZYzg77Gii575HiXz7WOuh6AqiwNk5+eOksw7GjgJMqPt1WyTxnmf
G5w48/1vn8KJd9iS3Hl+u8cbtLXrU7/l2fx8+vqzY81dMsWCdfvm1q+ywQK6PvP9P3ijdXzuRy+a
TI8u0hdrW4Npdn36j1H+m4G4Idu8zw1eDkQR/h32g2/63XTs+k/T32htd4z7OXO83YGICYDyDmv9
l2mC51jrzLeBfLu+wy8+J5u9U/CGkdY19FeHdSd0s/anuSG3dA4+TbOjVx++yZN2jv9WVXvHQfK1
iqBCuq1xgrviP66ZryFNz3nJl/jTlqL42n9rg2viF+Ng6iR//xcAAP//</cx:binary>
              </cx:geoCache>
            </cx:geography>
          </cx:layoutPr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" Type="http://schemas.openxmlformats.org/officeDocument/2006/relationships/image" Target="../media/image31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svg"/><Relationship Id="rId1" Type="http://schemas.openxmlformats.org/officeDocument/2006/relationships/image" Target="../media/image43.png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DA47FE-4ABC-43F0-A257-14AAD5551395}" type="doc">
      <dgm:prSet loTypeId="urn:microsoft.com/office/officeart/2005/8/layout/hierarchy1" loCatId="hierarchy" qsTypeId="urn:microsoft.com/office/officeart/2005/8/quickstyle/simple3" qsCatId="simple" csTypeId="urn:microsoft.com/office/officeart/2005/8/colors/accent6_2" csCatId="accent6"/>
      <dgm:spPr/>
      <dgm:t>
        <a:bodyPr/>
        <a:lstStyle/>
        <a:p>
          <a:endParaRPr lang="en-US"/>
        </a:p>
      </dgm:t>
    </dgm:pt>
    <dgm:pt modelId="{8E8434D0-106E-410C-8341-802FCA0DD2B1}">
      <dgm:prSet/>
      <dgm:spPr/>
      <dgm:t>
        <a:bodyPr/>
        <a:lstStyle/>
        <a:p>
          <a:r>
            <a:rPr lang="en-US"/>
            <a:t>Growing demand for workforce outcome data</a:t>
          </a:r>
        </a:p>
      </dgm:t>
    </dgm:pt>
    <dgm:pt modelId="{C00FDC3E-304D-401D-806C-6DB6EC6006C1}" type="parTrans" cxnId="{0A15B18B-D17A-4C2D-943C-1CBADF1AEC2B}">
      <dgm:prSet/>
      <dgm:spPr/>
      <dgm:t>
        <a:bodyPr/>
        <a:lstStyle/>
        <a:p>
          <a:endParaRPr lang="en-US"/>
        </a:p>
      </dgm:t>
    </dgm:pt>
    <dgm:pt modelId="{56BA6261-62B5-427A-8296-183059C1C2E1}" type="sibTrans" cxnId="{0A15B18B-D17A-4C2D-943C-1CBADF1AEC2B}">
      <dgm:prSet/>
      <dgm:spPr/>
      <dgm:t>
        <a:bodyPr/>
        <a:lstStyle/>
        <a:p>
          <a:endParaRPr lang="en-US"/>
        </a:p>
      </dgm:t>
    </dgm:pt>
    <dgm:pt modelId="{66E6ED52-6AED-401D-BA8D-C13A8AADBF8E}">
      <dgm:prSet/>
      <dgm:spPr/>
      <dgm:t>
        <a:bodyPr/>
        <a:lstStyle/>
        <a:p>
          <a:r>
            <a:rPr lang="en-US"/>
            <a:t>Need for better labor market insights</a:t>
          </a:r>
        </a:p>
      </dgm:t>
    </dgm:pt>
    <dgm:pt modelId="{21348A58-86BC-47A0-88B6-64DC12152D95}" type="parTrans" cxnId="{97DF226D-74CB-4F4F-817A-4D2EDB06C220}">
      <dgm:prSet/>
      <dgm:spPr/>
      <dgm:t>
        <a:bodyPr/>
        <a:lstStyle/>
        <a:p>
          <a:endParaRPr lang="en-US"/>
        </a:p>
      </dgm:t>
    </dgm:pt>
    <dgm:pt modelId="{5A0F410A-9022-43D9-AA30-3C09EF10E363}" type="sibTrans" cxnId="{97DF226D-74CB-4F4F-817A-4D2EDB06C220}">
      <dgm:prSet/>
      <dgm:spPr/>
      <dgm:t>
        <a:bodyPr/>
        <a:lstStyle/>
        <a:p>
          <a:endParaRPr lang="en-US"/>
        </a:p>
      </dgm:t>
    </dgm:pt>
    <dgm:pt modelId="{DECC20F9-D8C0-44F9-8BFC-DD5936E3E349}">
      <dgm:prSet/>
      <dgm:spPr/>
      <dgm:t>
        <a:bodyPr/>
        <a:lstStyle/>
        <a:p>
          <a:r>
            <a:rPr lang="en-US"/>
            <a:t>Legacy systems not designed for this level of analysis</a:t>
          </a:r>
        </a:p>
      </dgm:t>
    </dgm:pt>
    <dgm:pt modelId="{D1521576-E71E-4D31-AEB8-6C1EFA06E757}" type="parTrans" cxnId="{E70D22B7-C5E1-4EDA-97F1-12EFA0F96F84}">
      <dgm:prSet/>
      <dgm:spPr/>
      <dgm:t>
        <a:bodyPr/>
        <a:lstStyle/>
        <a:p>
          <a:endParaRPr lang="en-US"/>
        </a:p>
      </dgm:t>
    </dgm:pt>
    <dgm:pt modelId="{83D6B4CC-A595-4078-BCDD-6888ADAED16C}" type="sibTrans" cxnId="{E70D22B7-C5E1-4EDA-97F1-12EFA0F96F84}">
      <dgm:prSet/>
      <dgm:spPr/>
      <dgm:t>
        <a:bodyPr/>
        <a:lstStyle/>
        <a:p>
          <a:endParaRPr lang="en-US"/>
        </a:p>
      </dgm:t>
    </dgm:pt>
    <dgm:pt modelId="{F672A263-E984-49DD-9F41-0341005DD8A1}" type="pres">
      <dgm:prSet presAssocID="{FEDA47FE-4ABC-43F0-A257-14AAD555139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8DE3568-9189-4C03-8DBA-773927BC1693}" type="pres">
      <dgm:prSet presAssocID="{8E8434D0-106E-410C-8341-802FCA0DD2B1}" presName="hierRoot1" presStyleCnt="0"/>
      <dgm:spPr/>
    </dgm:pt>
    <dgm:pt modelId="{0F50D76C-91B0-4F67-BF97-E78C6E54E531}" type="pres">
      <dgm:prSet presAssocID="{8E8434D0-106E-410C-8341-802FCA0DD2B1}" presName="composite" presStyleCnt="0"/>
      <dgm:spPr/>
    </dgm:pt>
    <dgm:pt modelId="{1A560ABE-5E4F-4674-8C30-0D3228B964CC}" type="pres">
      <dgm:prSet presAssocID="{8E8434D0-106E-410C-8341-802FCA0DD2B1}" presName="background" presStyleLbl="node0" presStyleIdx="0" presStyleCnt="3"/>
      <dgm:spPr/>
    </dgm:pt>
    <dgm:pt modelId="{D4EB1993-0BF6-4555-80AB-A6086A2BAE71}" type="pres">
      <dgm:prSet presAssocID="{8E8434D0-106E-410C-8341-802FCA0DD2B1}" presName="text" presStyleLbl="fgAcc0" presStyleIdx="0" presStyleCnt="3">
        <dgm:presLayoutVars>
          <dgm:chPref val="3"/>
        </dgm:presLayoutVars>
      </dgm:prSet>
      <dgm:spPr/>
    </dgm:pt>
    <dgm:pt modelId="{5B9F5436-0205-4AAB-B0A6-CFB812903205}" type="pres">
      <dgm:prSet presAssocID="{8E8434D0-106E-410C-8341-802FCA0DD2B1}" presName="hierChild2" presStyleCnt="0"/>
      <dgm:spPr/>
    </dgm:pt>
    <dgm:pt modelId="{C7454C8C-4205-4EF6-84FF-96B887C594CA}" type="pres">
      <dgm:prSet presAssocID="{66E6ED52-6AED-401D-BA8D-C13A8AADBF8E}" presName="hierRoot1" presStyleCnt="0"/>
      <dgm:spPr/>
    </dgm:pt>
    <dgm:pt modelId="{F7997A32-1194-4A25-BD63-5985E1FA7B73}" type="pres">
      <dgm:prSet presAssocID="{66E6ED52-6AED-401D-BA8D-C13A8AADBF8E}" presName="composite" presStyleCnt="0"/>
      <dgm:spPr/>
    </dgm:pt>
    <dgm:pt modelId="{1DC1E738-C5A3-4D3D-896B-2BBB82A6CE32}" type="pres">
      <dgm:prSet presAssocID="{66E6ED52-6AED-401D-BA8D-C13A8AADBF8E}" presName="background" presStyleLbl="node0" presStyleIdx="1" presStyleCnt="3"/>
      <dgm:spPr/>
    </dgm:pt>
    <dgm:pt modelId="{EFEF640F-FDE8-4C60-B288-703A8E80279D}" type="pres">
      <dgm:prSet presAssocID="{66E6ED52-6AED-401D-BA8D-C13A8AADBF8E}" presName="text" presStyleLbl="fgAcc0" presStyleIdx="1" presStyleCnt="3">
        <dgm:presLayoutVars>
          <dgm:chPref val="3"/>
        </dgm:presLayoutVars>
      </dgm:prSet>
      <dgm:spPr/>
    </dgm:pt>
    <dgm:pt modelId="{67D9B028-FE82-4589-9A78-56E79B53DF2F}" type="pres">
      <dgm:prSet presAssocID="{66E6ED52-6AED-401D-BA8D-C13A8AADBF8E}" presName="hierChild2" presStyleCnt="0"/>
      <dgm:spPr/>
    </dgm:pt>
    <dgm:pt modelId="{3D100D3E-2238-401D-AE55-725FFFB402E9}" type="pres">
      <dgm:prSet presAssocID="{DECC20F9-D8C0-44F9-8BFC-DD5936E3E349}" presName="hierRoot1" presStyleCnt="0"/>
      <dgm:spPr/>
    </dgm:pt>
    <dgm:pt modelId="{A8588BA0-56AC-48CF-BF48-87EEA845E241}" type="pres">
      <dgm:prSet presAssocID="{DECC20F9-D8C0-44F9-8BFC-DD5936E3E349}" presName="composite" presStyleCnt="0"/>
      <dgm:spPr/>
    </dgm:pt>
    <dgm:pt modelId="{3D9DE3CE-9E44-4F87-99DB-5BA50B0C584E}" type="pres">
      <dgm:prSet presAssocID="{DECC20F9-D8C0-44F9-8BFC-DD5936E3E349}" presName="background" presStyleLbl="node0" presStyleIdx="2" presStyleCnt="3"/>
      <dgm:spPr/>
    </dgm:pt>
    <dgm:pt modelId="{18F3EFE6-9219-4580-8135-4004717B26DD}" type="pres">
      <dgm:prSet presAssocID="{DECC20F9-D8C0-44F9-8BFC-DD5936E3E349}" presName="text" presStyleLbl="fgAcc0" presStyleIdx="2" presStyleCnt="3">
        <dgm:presLayoutVars>
          <dgm:chPref val="3"/>
        </dgm:presLayoutVars>
      </dgm:prSet>
      <dgm:spPr/>
    </dgm:pt>
    <dgm:pt modelId="{A8DF65EB-53E9-410E-A526-32CA3E220C5C}" type="pres">
      <dgm:prSet presAssocID="{DECC20F9-D8C0-44F9-8BFC-DD5936E3E349}" presName="hierChild2" presStyleCnt="0"/>
      <dgm:spPr/>
    </dgm:pt>
  </dgm:ptLst>
  <dgm:cxnLst>
    <dgm:cxn modelId="{A0271F00-EA33-41E7-8CF8-17EC0F62CA47}" type="presOf" srcId="{FEDA47FE-4ABC-43F0-A257-14AAD5551395}" destId="{F672A263-E984-49DD-9F41-0341005DD8A1}" srcOrd="0" destOrd="0" presId="urn:microsoft.com/office/officeart/2005/8/layout/hierarchy1"/>
    <dgm:cxn modelId="{C9B1B743-365D-44BE-A5FB-04727C485832}" type="presOf" srcId="{DECC20F9-D8C0-44F9-8BFC-DD5936E3E349}" destId="{18F3EFE6-9219-4580-8135-4004717B26DD}" srcOrd="0" destOrd="0" presId="urn:microsoft.com/office/officeart/2005/8/layout/hierarchy1"/>
    <dgm:cxn modelId="{97DF226D-74CB-4F4F-817A-4D2EDB06C220}" srcId="{FEDA47FE-4ABC-43F0-A257-14AAD5551395}" destId="{66E6ED52-6AED-401D-BA8D-C13A8AADBF8E}" srcOrd="1" destOrd="0" parTransId="{21348A58-86BC-47A0-88B6-64DC12152D95}" sibTransId="{5A0F410A-9022-43D9-AA30-3C09EF10E363}"/>
    <dgm:cxn modelId="{0A15B18B-D17A-4C2D-943C-1CBADF1AEC2B}" srcId="{FEDA47FE-4ABC-43F0-A257-14AAD5551395}" destId="{8E8434D0-106E-410C-8341-802FCA0DD2B1}" srcOrd="0" destOrd="0" parTransId="{C00FDC3E-304D-401D-806C-6DB6EC6006C1}" sibTransId="{56BA6261-62B5-427A-8296-183059C1C2E1}"/>
    <dgm:cxn modelId="{EF830491-6E6C-47CB-8F9D-5CB3A73291A2}" type="presOf" srcId="{66E6ED52-6AED-401D-BA8D-C13A8AADBF8E}" destId="{EFEF640F-FDE8-4C60-B288-703A8E80279D}" srcOrd="0" destOrd="0" presId="urn:microsoft.com/office/officeart/2005/8/layout/hierarchy1"/>
    <dgm:cxn modelId="{E70D22B7-C5E1-4EDA-97F1-12EFA0F96F84}" srcId="{FEDA47FE-4ABC-43F0-A257-14AAD5551395}" destId="{DECC20F9-D8C0-44F9-8BFC-DD5936E3E349}" srcOrd="2" destOrd="0" parTransId="{D1521576-E71E-4D31-AEB8-6C1EFA06E757}" sibTransId="{83D6B4CC-A595-4078-BCDD-6888ADAED16C}"/>
    <dgm:cxn modelId="{EBE6E8B9-33C4-4CF2-B86C-B82654462060}" type="presOf" srcId="{8E8434D0-106E-410C-8341-802FCA0DD2B1}" destId="{D4EB1993-0BF6-4555-80AB-A6086A2BAE71}" srcOrd="0" destOrd="0" presId="urn:microsoft.com/office/officeart/2005/8/layout/hierarchy1"/>
    <dgm:cxn modelId="{2BD96FF6-4BA0-4BBA-8DC9-C528624FF8C4}" type="presParOf" srcId="{F672A263-E984-49DD-9F41-0341005DD8A1}" destId="{38DE3568-9189-4C03-8DBA-773927BC1693}" srcOrd="0" destOrd="0" presId="urn:microsoft.com/office/officeart/2005/8/layout/hierarchy1"/>
    <dgm:cxn modelId="{40636882-5733-4116-AB76-6EFE3FFF77EE}" type="presParOf" srcId="{38DE3568-9189-4C03-8DBA-773927BC1693}" destId="{0F50D76C-91B0-4F67-BF97-E78C6E54E531}" srcOrd="0" destOrd="0" presId="urn:microsoft.com/office/officeart/2005/8/layout/hierarchy1"/>
    <dgm:cxn modelId="{C771E393-267F-41FE-8BD6-BDDC1F8C67B6}" type="presParOf" srcId="{0F50D76C-91B0-4F67-BF97-E78C6E54E531}" destId="{1A560ABE-5E4F-4674-8C30-0D3228B964CC}" srcOrd="0" destOrd="0" presId="urn:microsoft.com/office/officeart/2005/8/layout/hierarchy1"/>
    <dgm:cxn modelId="{E9659325-4C2E-4FAD-8D9C-495C1F905A82}" type="presParOf" srcId="{0F50D76C-91B0-4F67-BF97-E78C6E54E531}" destId="{D4EB1993-0BF6-4555-80AB-A6086A2BAE71}" srcOrd="1" destOrd="0" presId="urn:microsoft.com/office/officeart/2005/8/layout/hierarchy1"/>
    <dgm:cxn modelId="{94EB4258-1D33-4AB3-B7A3-EEC89FDF7500}" type="presParOf" srcId="{38DE3568-9189-4C03-8DBA-773927BC1693}" destId="{5B9F5436-0205-4AAB-B0A6-CFB812903205}" srcOrd="1" destOrd="0" presId="urn:microsoft.com/office/officeart/2005/8/layout/hierarchy1"/>
    <dgm:cxn modelId="{FD52D2E7-8735-4F95-8104-DF2A79561AA0}" type="presParOf" srcId="{F672A263-E984-49DD-9F41-0341005DD8A1}" destId="{C7454C8C-4205-4EF6-84FF-96B887C594CA}" srcOrd="1" destOrd="0" presId="urn:microsoft.com/office/officeart/2005/8/layout/hierarchy1"/>
    <dgm:cxn modelId="{79A16C36-BE94-425A-B260-9279B56F219F}" type="presParOf" srcId="{C7454C8C-4205-4EF6-84FF-96B887C594CA}" destId="{F7997A32-1194-4A25-BD63-5985E1FA7B73}" srcOrd="0" destOrd="0" presId="urn:microsoft.com/office/officeart/2005/8/layout/hierarchy1"/>
    <dgm:cxn modelId="{4F58122C-3A33-410A-AB87-4A74703D7814}" type="presParOf" srcId="{F7997A32-1194-4A25-BD63-5985E1FA7B73}" destId="{1DC1E738-C5A3-4D3D-896B-2BBB82A6CE32}" srcOrd="0" destOrd="0" presId="urn:microsoft.com/office/officeart/2005/8/layout/hierarchy1"/>
    <dgm:cxn modelId="{18EDC3C2-B28D-460D-9FC7-587219ECBFA0}" type="presParOf" srcId="{F7997A32-1194-4A25-BD63-5985E1FA7B73}" destId="{EFEF640F-FDE8-4C60-B288-703A8E80279D}" srcOrd="1" destOrd="0" presId="urn:microsoft.com/office/officeart/2005/8/layout/hierarchy1"/>
    <dgm:cxn modelId="{932D2044-39E5-42B5-BEE9-61BF6B8E9739}" type="presParOf" srcId="{C7454C8C-4205-4EF6-84FF-96B887C594CA}" destId="{67D9B028-FE82-4589-9A78-56E79B53DF2F}" srcOrd="1" destOrd="0" presId="urn:microsoft.com/office/officeart/2005/8/layout/hierarchy1"/>
    <dgm:cxn modelId="{D6B0B173-9046-47B1-988A-F49F33195843}" type="presParOf" srcId="{F672A263-E984-49DD-9F41-0341005DD8A1}" destId="{3D100D3E-2238-401D-AE55-725FFFB402E9}" srcOrd="2" destOrd="0" presId="urn:microsoft.com/office/officeart/2005/8/layout/hierarchy1"/>
    <dgm:cxn modelId="{6A6DE92B-37BE-4035-9234-596F9CB1FF03}" type="presParOf" srcId="{3D100D3E-2238-401D-AE55-725FFFB402E9}" destId="{A8588BA0-56AC-48CF-BF48-87EEA845E241}" srcOrd="0" destOrd="0" presId="urn:microsoft.com/office/officeart/2005/8/layout/hierarchy1"/>
    <dgm:cxn modelId="{AC3F9D72-2646-4CBD-B39A-1FF8514B07A8}" type="presParOf" srcId="{A8588BA0-56AC-48CF-BF48-87EEA845E241}" destId="{3D9DE3CE-9E44-4F87-99DB-5BA50B0C584E}" srcOrd="0" destOrd="0" presId="urn:microsoft.com/office/officeart/2005/8/layout/hierarchy1"/>
    <dgm:cxn modelId="{2EF23098-7836-4F1F-A6BA-60448D6AF766}" type="presParOf" srcId="{A8588BA0-56AC-48CF-BF48-87EEA845E241}" destId="{18F3EFE6-9219-4580-8135-4004717B26DD}" srcOrd="1" destOrd="0" presId="urn:microsoft.com/office/officeart/2005/8/layout/hierarchy1"/>
    <dgm:cxn modelId="{CD048185-08CE-4ED3-A889-F3386733D33E}" type="presParOf" srcId="{3D100D3E-2238-401D-AE55-725FFFB402E9}" destId="{A8DF65EB-53E9-410E-A526-32CA3E220C5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8D045B-BD37-4366-A62A-4AFDD108E1B2}" type="doc">
      <dgm:prSet loTypeId="urn:microsoft.com/office/officeart/2018/5/layout/Centered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2B8596-9985-4C19-BA81-2DC64C43A5DB}">
      <dgm:prSet/>
      <dgm:spPr/>
      <dgm:t>
        <a:bodyPr/>
        <a:lstStyle/>
        <a:p>
          <a:pPr>
            <a:defRPr b="1"/>
          </a:pPr>
          <a:r>
            <a:rPr lang="en-US" b="1"/>
            <a:t>Legislation</a:t>
          </a:r>
          <a:endParaRPr lang="en-US"/>
        </a:p>
      </dgm:t>
    </dgm:pt>
    <dgm:pt modelId="{49280FE6-7340-4744-A914-38241763A9B0}" type="parTrans" cxnId="{E2031956-15FC-4AA3-A9B7-45A3C350DEC4}">
      <dgm:prSet/>
      <dgm:spPr/>
      <dgm:t>
        <a:bodyPr/>
        <a:lstStyle/>
        <a:p>
          <a:endParaRPr lang="en-US"/>
        </a:p>
      </dgm:t>
    </dgm:pt>
    <dgm:pt modelId="{B0F155A8-7BDE-432F-8768-7A79E192E0F6}" type="sibTrans" cxnId="{E2031956-15FC-4AA3-A9B7-45A3C350DEC4}">
      <dgm:prSet/>
      <dgm:spPr/>
      <dgm:t>
        <a:bodyPr/>
        <a:lstStyle/>
        <a:p>
          <a:endParaRPr lang="en-US"/>
        </a:p>
      </dgm:t>
    </dgm:pt>
    <dgm:pt modelId="{4F543998-DDB8-47EA-892C-20517C58390F}">
      <dgm:prSet/>
      <dgm:spPr/>
      <dgm:t>
        <a:bodyPr/>
        <a:lstStyle/>
        <a:p>
          <a:r>
            <a:rPr lang="en-US" dirty="0"/>
            <a:t>HB 5 in 2013</a:t>
          </a:r>
        </a:p>
      </dgm:t>
    </dgm:pt>
    <dgm:pt modelId="{9F899A5F-102A-4FB9-831A-7A437A33A6E2}" type="parTrans" cxnId="{C740B0BD-1B80-4CE8-8BCB-62CAE3ED509C}">
      <dgm:prSet/>
      <dgm:spPr/>
      <dgm:t>
        <a:bodyPr/>
        <a:lstStyle/>
        <a:p>
          <a:endParaRPr lang="en-US"/>
        </a:p>
      </dgm:t>
    </dgm:pt>
    <dgm:pt modelId="{F5274BDE-E3B8-4BAF-9175-7D7DA9343440}" type="sibTrans" cxnId="{C740B0BD-1B80-4CE8-8BCB-62CAE3ED509C}">
      <dgm:prSet/>
      <dgm:spPr/>
      <dgm:t>
        <a:bodyPr/>
        <a:lstStyle/>
        <a:p>
          <a:endParaRPr lang="en-US"/>
        </a:p>
      </dgm:t>
    </dgm:pt>
    <dgm:pt modelId="{55371409-1418-44E0-ADF2-D7A28AD195FA}">
      <dgm:prSet/>
      <dgm:spPr/>
      <dgm:t>
        <a:bodyPr/>
        <a:lstStyle/>
        <a:p>
          <a:r>
            <a:rPr lang="en-US"/>
            <a:t>HB 3767 in 2021</a:t>
          </a:r>
        </a:p>
      </dgm:t>
    </dgm:pt>
    <dgm:pt modelId="{F968496E-76F0-42C6-8D1E-960FFD550EE7}" type="parTrans" cxnId="{B801AEAC-1430-4959-8B7C-8E60E06B60F7}">
      <dgm:prSet/>
      <dgm:spPr/>
      <dgm:t>
        <a:bodyPr/>
        <a:lstStyle/>
        <a:p>
          <a:endParaRPr lang="en-US"/>
        </a:p>
      </dgm:t>
    </dgm:pt>
    <dgm:pt modelId="{DD1B4597-6AE8-40E5-AA06-8D03BC4277F5}" type="sibTrans" cxnId="{B801AEAC-1430-4959-8B7C-8E60E06B60F7}">
      <dgm:prSet/>
      <dgm:spPr/>
      <dgm:t>
        <a:bodyPr/>
        <a:lstStyle/>
        <a:p>
          <a:endParaRPr lang="en-US"/>
        </a:p>
      </dgm:t>
    </dgm:pt>
    <dgm:pt modelId="{857FDBA3-BACA-4231-9BCB-E911DF9C12BF}">
      <dgm:prSet/>
      <dgm:spPr/>
      <dgm:t>
        <a:bodyPr/>
        <a:lstStyle/>
        <a:p>
          <a:r>
            <a:rPr lang="en-US"/>
            <a:t>SB 1786 in 2025</a:t>
          </a:r>
        </a:p>
      </dgm:t>
    </dgm:pt>
    <dgm:pt modelId="{7D6CFB44-DAB7-418B-9E6B-F13956304A8C}" type="parTrans" cxnId="{A932138F-A0B9-4851-A0AE-6099D2A45ECF}">
      <dgm:prSet/>
      <dgm:spPr/>
      <dgm:t>
        <a:bodyPr/>
        <a:lstStyle/>
        <a:p>
          <a:endParaRPr lang="en-US"/>
        </a:p>
      </dgm:t>
    </dgm:pt>
    <dgm:pt modelId="{A4426909-1611-4996-9B4B-4662189B6739}" type="sibTrans" cxnId="{A932138F-A0B9-4851-A0AE-6099D2A45ECF}">
      <dgm:prSet/>
      <dgm:spPr/>
      <dgm:t>
        <a:bodyPr/>
        <a:lstStyle/>
        <a:p>
          <a:endParaRPr lang="en-US"/>
        </a:p>
      </dgm:t>
    </dgm:pt>
    <dgm:pt modelId="{CD71A386-5052-485C-BD27-47D484A6FAAE}">
      <dgm:prSet/>
      <dgm:spPr/>
      <dgm:t>
        <a:bodyPr/>
        <a:lstStyle/>
        <a:p>
          <a:pPr>
            <a:defRPr b="1"/>
          </a:pPr>
          <a:r>
            <a:rPr lang="en-US" b="1" dirty="0"/>
            <a:t>Enhanced Wage Records</a:t>
          </a:r>
          <a:endParaRPr lang="en-US" dirty="0"/>
        </a:p>
      </dgm:t>
    </dgm:pt>
    <dgm:pt modelId="{5FB82236-A276-4312-A57D-169C4F5521A5}" type="parTrans" cxnId="{7B81AAA0-80F9-4D97-A79E-C1A180B6DE15}">
      <dgm:prSet/>
      <dgm:spPr/>
      <dgm:t>
        <a:bodyPr/>
        <a:lstStyle/>
        <a:p>
          <a:endParaRPr lang="en-US"/>
        </a:p>
      </dgm:t>
    </dgm:pt>
    <dgm:pt modelId="{E52EDF1D-7F88-480D-AAD8-FC3A8B18DBCC}" type="sibTrans" cxnId="{7B81AAA0-80F9-4D97-A79E-C1A180B6DE15}">
      <dgm:prSet/>
      <dgm:spPr/>
      <dgm:t>
        <a:bodyPr/>
        <a:lstStyle/>
        <a:p>
          <a:endParaRPr lang="en-US"/>
        </a:p>
      </dgm:t>
    </dgm:pt>
    <dgm:pt modelId="{AB6A6CDB-4E29-4EA2-935F-13399333C411}">
      <dgm:prSet/>
      <dgm:spPr/>
      <dgm:t>
        <a:bodyPr/>
        <a:lstStyle/>
        <a:p>
          <a:r>
            <a:rPr lang="en-US"/>
            <a:t>Wage</a:t>
          </a:r>
        </a:p>
      </dgm:t>
    </dgm:pt>
    <dgm:pt modelId="{98449C7F-B95B-40DC-9A67-7EDCEDD9CA57}" type="parTrans" cxnId="{7AC64CCB-6892-4B23-826E-0230BC911DF6}">
      <dgm:prSet/>
      <dgm:spPr/>
      <dgm:t>
        <a:bodyPr/>
        <a:lstStyle/>
        <a:p>
          <a:endParaRPr lang="en-US"/>
        </a:p>
      </dgm:t>
    </dgm:pt>
    <dgm:pt modelId="{6FAAD732-F3B8-411F-B076-722960B6DC81}" type="sibTrans" cxnId="{7AC64CCB-6892-4B23-826E-0230BC911DF6}">
      <dgm:prSet/>
      <dgm:spPr/>
      <dgm:t>
        <a:bodyPr/>
        <a:lstStyle/>
        <a:p>
          <a:endParaRPr lang="en-US"/>
        </a:p>
      </dgm:t>
    </dgm:pt>
    <dgm:pt modelId="{92A39F74-2242-4601-87A0-8EF6B1AF4363}">
      <dgm:prSet/>
      <dgm:spPr/>
      <dgm:t>
        <a:bodyPr/>
        <a:lstStyle/>
        <a:p>
          <a:r>
            <a:rPr lang="en-US"/>
            <a:t>Industry</a:t>
          </a:r>
        </a:p>
      </dgm:t>
    </dgm:pt>
    <dgm:pt modelId="{51D4C855-690E-42C6-92B9-F7D4DA4A6036}" type="parTrans" cxnId="{1F4C5FFD-2F1A-4A62-AAEA-876E2A6B1717}">
      <dgm:prSet/>
      <dgm:spPr/>
      <dgm:t>
        <a:bodyPr/>
        <a:lstStyle/>
        <a:p>
          <a:endParaRPr lang="en-US"/>
        </a:p>
      </dgm:t>
    </dgm:pt>
    <dgm:pt modelId="{8050AB82-4516-4A5B-BE7E-34A9F915CF78}" type="sibTrans" cxnId="{1F4C5FFD-2F1A-4A62-AAEA-876E2A6B1717}">
      <dgm:prSet/>
      <dgm:spPr/>
      <dgm:t>
        <a:bodyPr/>
        <a:lstStyle/>
        <a:p>
          <a:endParaRPr lang="en-US"/>
        </a:p>
      </dgm:t>
    </dgm:pt>
    <dgm:pt modelId="{9ED0D058-920C-4B50-84BA-D33E623F4E97}">
      <dgm:prSet/>
      <dgm:spPr/>
      <dgm:t>
        <a:bodyPr/>
        <a:lstStyle/>
        <a:p>
          <a:r>
            <a:rPr lang="en-US" dirty="0"/>
            <a:t>Occupational field </a:t>
          </a:r>
        </a:p>
      </dgm:t>
    </dgm:pt>
    <dgm:pt modelId="{DA690EB5-713A-48D6-973C-10462443373F}" type="parTrans" cxnId="{DA562345-820E-48C2-8BE3-050493F871BF}">
      <dgm:prSet/>
      <dgm:spPr/>
      <dgm:t>
        <a:bodyPr/>
        <a:lstStyle/>
        <a:p>
          <a:endParaRPr lang="en-US"/>
        </a:p>
      </dgm:t>
    </dgm:pt>
    <dgm:pt modelId="{83A793CB-7189-428C-A73A-4DF93516648F}" type="sibTrans" cxnId="{DA562345-820E-48C2-8BE3-050493F871BF}">
      <dgm:prSet/>
      <dgm:spPr/>
      <dgm:t>
        <a:bodyPr/>
        <a:lstStyle/>
        <a:p>
          <a:endParaRPr lang="en-US"/>
        </a:p>
      </dgm:t>
    </dgm:pt>
    <dgm:pt modelId="{ACECD640-1405-41D7-BEA9-CF37A52ACEAF}">
      <dgm:prSet/>
      <dgm:spPr/>
      <dgm:t>
        <a:bodyPr/>
        <a:lstStyle/>
        <a:p>
          <a:r>
            <a:rPr lang="en-US" dirty="0"/>
            <a:t>Full-time/Part-time status</a:t>
          </a:r>
        </a:p>
      </dgm:t>
    </dgm:pt>
    <dgm:pt modelId="{D3BB84A9-0809-4845-88FF-928B1E4D8966}" type="parTrans" cxnId="{63FF81B6-93B5-4A84-86AB-6ECE29A20920}">
      <dgm:prSet/>
      <dgm:spPr/>
      <dgm:t>
        <a:bodyPr/>
        <a:lstStyle/>
        <a:p>
          <a:endParaRPr lang="en-US"/>
        </a:p>
      </dgm:t>
    </dgm:pt>
    <dgm:pt modelId="{7EBD54EF-B79C-4DD4-928E-C12205246293}" type="sibTrans" cxnId="{63FF81B6-93B5-4A84-86AB-6ECE29A20920}">
      <dgm:prSet/>
      <dgm:spPr/>
      <dgm:t>
        <a:bodyPr/>
        <a:lstStyle/>
        <a:p>
          <a:endParaRPr lang="en-US"/>
        </a:p>
      </dgm:t>
    </dgm:pt>
    <dgm:pt modelId="{9E32E409-EDD7-43B0-A371-601140AF3ED6}">
      <dgm:prSet/>
      <dgm:spPr/>
      <dgm:t>
        <a:bodyPr/>
        <a:lstStyle/>
        <a:p>
          <a:r>
            <a:rPr lang="en-US" dirty="0"/>
            <a:t>County of primary employment</a:t>
          </a:r>
        </a:p>
      </dgm:t>
    </dgm:pt>
    <dgm:pt modelId="{53D5BE9C-495D-4264-997D-FA6C3E393BA2}" type="parTrans" cxnId="{E19212DF-E41C-4DD4-A7D3-FA30CF88C0C5}">
      <dgm:prSet/>
      <dgm:spPr/>
      <dgm:t>
        <a:bodyPr/>
        <a:lstStyle/>
        <a:p>
          <a:endParaRPr lang="en-US"/>
        </a:p>
      </dgm:t>
    </dgm:pt>
    <dgm:pt modelId="{BA3D590B-E86B-4844-A024-F023C7EC4ECE}" type="sibTrans" cxnId="{E19212DF-E41C-4DD4-A7D3-FA30CF88C0C5}">
      <dgm:prSet/>
      <dgm:spPr/>
      <dgm:t>
        <a:bodyPr/>
        <a:lstStyle/>
        <a:p>
          <a:endParaRPr lang="en-US"/>
        </a:p>
      </dgm:t>
    </dgm:pt>
    <dgm:pt modelId="{C309271C-171F-401B-A002-FCADC29969B8}">
      <dgm:prSet/>
      <dgm:spPr/>
      <dgm:t>
        <a:bodyPr/>
        <a:lstStyle/>
        <a:p>
          <a:r>
            <a:rPr lang="en-US" dirty="0"/>
            <a:t>Remote work status</a:t>
          </a:r>
        </a:p>
      </dgm:t>
    </dgm:pt>
    <dgm:pt modelId="{1FB87BB6-6460-4896-A41E-B511BC6C4845}" type="parTrans" cxnId="{34D8A5B8-360C-459E-BAC7-334308413B20}">
      <dgm:prSet/>
      <dgm:spPr/>
      <dgm:t>
        <a:bodyPr/>
        <a:lstStyle/>
        <a:p>
          <a:endParaRPr lang="en-US"/>
        </a:p>
      </dgm:t>
    </dgm:pt>
    <dgm:pt modelId="{5AC9FA9C-23C7-4B6C-BF66-E1A3E5537140}" type="sibTrans" cxnId="{34D8A5B8-360C-459E-BAC7-334308413B20}">
      <dgm:prSet/>
      <dgm:spPr/>
      <dgm:t>
        <a:bodyPr/>
        <a:lstStyle/>
        <a:p>
          <a:endParaRPr lang="en-US"/>
        </a:p>
      </dgm:t>
    </dgm:pt>
    <dgm:pt modelId="{2E3B2A95-D86D-4729-895A-1A247CFC4A2A}">
      <dgm:prSet/>
      <dgm:spPr/>
      <dgm:t>
        <a:bodyPr/>
        <a:lstStyle/>
        <a:p>
          <a:pPr>
            <a:defRPr b="1"/>
          </a:pPr>
          <a:r>
            <a:rPr lang="en-US" b="1" dirty="0"/>
            <a:t>Labor Demand Assessment  </a:t>
          </a:r>
          <a:endParaRPr lang="en-US" dirty="0"/>
        </a:p>
      </dgm:t>
    </dgm:pt>
    <dgm:pt modelId="{254762A4-F203-4E84-9F5F-E92155D80393}" type="parTrans" cxnId="{48D83EF1-9C42-4075-977C-E424DDCDC7B9}">
      <dgm:prSet/>
      <dgm:spPr/>
      <dgm:t>
        <a:bodyPr/>
        <a:lstStyle/>
        <a:p>
          <a:endParaRPr lang="en-US"/>
        </a:p>
      </dgm:t>
    </dgm:pt>
    <dgm:pt modelId="{9D701472-526C-41FE-ACB1-E8CCF0D98742}" type="sibTrans" cxnId="{48D83EF1-9C42-4075-977C-E424DDCDC7B9}">
      <dgm:prSet/>
      <dgm:spPr/>
      <dgm:t>
        <a:bodyPr/>
        <a:lstStyle/>
        <a:p>
          <a:endParaRPr lang="en-US"/>
        </a:p>
      </dgm:t>
    </dgm:pt>
    <dgm:pt modelId="{405A0599-3719-4F6E-9061-C9AFAEA13191}">
      <dgm:prSet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endParaRPr lang="en-US" dirty="0"/>
        </a:p>
      </dgm:t>
    </dgm:pt>
    <dgm:pt modelId="{9020AAF4-79B8-41FA-8360-F3C82671B204}" type="parTrans" cxnId="{9E9AEC3E-4590-4F45-8536-77CF8C977157}">
      <dgm:prSet/>
      <dgm:spPr/>
      <dgm:t>
        <a:bodyPr/>
        <a:lstStyle/>
        <a:p>
          <a:endParaRPr lang="en-US"/>
        </a:p>
      </dgm:t>
    </dgm:pt>
    <dgm:pt modelId="{0FDDD776-6A01-4AED-BEAA-123556C2B6E9}" type="sibTrans" cxnId="{9E9AEC3E-4590-4F45-8536-77CF8C977157}">
      <dgm:prSet/>
      <dgm:spPr/>
      <dgm:t>
        <a:bodyPr/>
        <a:lstStyle/>
        <a:p>
          <a:endParaRPr lang="en-US"/>
        </a:p>
      </dgm:t>
    </dgm:pt>
    <dgm:pt modelId="{66054EFD-23CE-43B2-9A37-CE783EFBC098}">
      <dgm:prSet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dirty="0"/>
            <a:t>Identify industries and occupations leading to a self-sufficient wage</a:t>
          </a:r>
        </a:p>
      </dgm:t>
    </dgm:pt>
    <dgm:pt modelId="{DD9FD6D0-8A28-4729-8B72-1A529EB15771}" type="parTrans" cxnId="{531A1144-D8DA-408E-92DC-604AC7D52099}">
      <dgm:prSet/>
      <dgm:spPr/>
      <dgm:t>
        <a:bodyPr/>
        <a:lstStyle/>
        <a:p>
          <a:endParaRPr lang="en-US"/>
        </a:p>
      </dgm:t>
    </dgm:pt>
    <dgm:pt modelId="{F905B98E-5508-4724-9AA4-E2D7059F4251}" type="sibTrans" cxnId="{531A1144-D8DA-408E-92DC-604AC7D52099}">
      <dgm:prSet/>
      <dgm:spPr/>
      <dgm:t>
        <a:bodyPr/>
        <a:lstStyle/>
        <a:p>
          <a:endParaRPr lang="en-US"/>
        </a:p>
      </dgm:t>
    </dgm:pt>
    <dgm:pt modelId="{0FF54714-37BD-4B34-B631-299FDCDF0451}">
      <dgm:prSet/>
      <dgm:spPr/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dirty="0"/>
            <a:t>Analyze current and projected workforce needs</a:t>
          </a:r>
        </a:p>
        <a:p>
          <a:pPr algn="l">
            <a:buFont typeface="Arial" panose="020B0604020202020204" pitchFamily="34" charset="0"/>
            <a:buChar char="•"/>
          </a:pPr>
          <a:endParaRPr lang="en-US" dirty="0"/>
        </a:p>
      </dgm:t>
    </dgm:pt>
    <dgm:pt modelId="{489D5266-5668-400A-A5D3-BC609D0A98D1}" type="sibTrans" cxnId="{E5B6CFBA-3CA5-4EA0-BCA5-7F612814E171}">
      <dgm:prSet/>
      <dgm:spPr/>
      <dgm:t>
        <a:bodyPr/>
        <a:lstStyle/>
        <a:p>
          <a:endParaRPr lang="en-US"/>
        </a:p>
      </dgm:t>
    </dgm:pt>
    <dgm:pt modelId="{8E3030F6-2CE5-4585-A469-0615E604B470}" type="parTrans" cxnId="{E5B6CFBA-3CA5-4EA0-BCA5-7F612814E171}">
      <dgm:prSet/>
      <dgm:spPr/>
      <dgm:t>
        <a:bodyPr/>
        <a:lstStyle/>
        <a:p>
          <a:endParaRPr lang="en-US"/>
        </a:p>
      </dgm:t>
    </dgm:pt>
    <dgm:pt modelId="{3ED84148-C8D0-4DBB-AF83-A5D8CDEAC390}" type="pres">
      <dgm:prSet presAssocID="{B88D045B-BD37-4366-A62A-4AFDD108E1B2}" presName="root" presStyleCnt="0">
        <dgm:presLayoutVars>
          <dgm:dir/>
          <dgm:resizeHandles val="exact"/>
        </dgm:presLayoutVars>
      </dgm:prSet>
      <dgm:spPr/>
    </dgm:pt>
    <dgm:pt modelId="{E6EF9F22-B43D-4DD0-BC65-D70388A14725}" type="pres">
      <dgm:prSet presAssocID="{832B8596-9985-4C19-BA81-2DC64C43A5DB}" presName="compNode" presStyleCnt="0"/>
      <dgm:spPr/>
    </dgm:pt>
    <dgm:pt modelId="{747CFF61-C811-40A8-B3EE-79A23CDE1FB5}" type="pres">
      <dgm:prSet presAssocID="{832B8596-9985-4C19-BA81-2DC64C43A5D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2670E165-F680-454D-8A99-0A0AD8650330}" type="pres">
      <dgm:prSet presAssocID="{832B8596-9985-4C19-BA81-2DC64C43A5DB}" presName="iconSpace" presStyleCnt="0"/>
      <dgm:spPr/>
    </dgm:pt>
    <dgm:pt modelId="{BF47A8B6-7021-43EF-9D34-0561E49B0D1F}" type="pres">
      <dgm:prSet presAssocID="{832B8596-9985-4C19-BA81-2DC64C43A5DB}" presName="parTx" presStyleLbl="revTx" presStyleIdx="0" presStyleCnt="6">
        <dgm:presLayoutVars>
          <dgm:chMax val="0"/>
          <dgm:chPref val="0"/>
        </dgm:presLayoutVars>
      </dgm:prSet>
      <dgm:spPr/>
    </dgm:pt>
    <dgm:pt modelId="{FAFDAE19-72E1-49CE-BD04-322957FE9EE8}" type="pres">
      <dgm:prSet presAssocID="{832B8596-9985-4C19-BA81-2DC64C43A5DB}" presName="txSpace" presStyleCnt="0"/>
      <dgm:spPr/>
    </dgm:pt>
    <dgm:pt modelId="{6DAAEF4D-1C4A-428C-9058-CF23655A4258}" type="pres">
      <dgm:prSet presAssocID="{832B8596-9985-4C19-BA81-2DC64C43A5DB}" presName="desTx" presStyleLbl="revTx" presStyleIdx="1" presStyleCnt="6">
        <dgm:presLayoutVars/>
      </dgm:prSet>
      <dgm:spPr/>
    </dgm:pt>
    <dgm:pt modelId="{30326D55-97D0-4AE6-82EC-6589A7B20440}" type="pres">
      <dgm:prSet presAssocID="{B0F155A8-7BDE-432F-8768-7A79E192E0F6}" presName="sibTrans" presStyleCnt="0"/>
      <dgm:spPr/>
    </dgm:pt>
    <dgm:pt modelId="{3ECC8F56-BE6F-40CC-B5CE-7313E1BEEA56}" type="pres">
      <dgm:prSet presAssocID="{CD71A386-5052-485C-BD27-47D484A6FAAE}" presName="compNode" presStyleCnt="0"/>
      <dgm:spPr/>
    </dgm:pt>
    <dgm:pt modelId="{84789109-4B4A-4FA2-A946-3BCE1E6EF041}" type="pres">
      <dgm:prSet presAssocID="{CD71A386-5052-485C-BD27-47D484A6FAAE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5CB3CFB9-25B7-4265-A6E3-ECE87DA5D96F}" type="pres">
      <dgm:prSet presAssocID="{CD71A386-5052-485C-BD27-47D484A6FAAE}" presName="iconSpace" presStyleCnt="0"/>
      <dgm:spPr/>
    </dgm:pt>
    <dgm:pt modelId="{9F808E55-DA66-4799-AADF-2115E795C3B5}" type="pres">
      <dgm:prSet presAssocID="{CD71A386-5052-485C-BD27-47D484A6FAAE}" presName="parTx" presStyleLbl="revTx" presStyleIdx="2" presStyleCnt="6">
        <dgm:presLayoutVars>
          <dgm:chMax val="0"/>
          <dgm:chPref val="0"/>
        </dgm:presLayoutVars>
      </dgm:prSet>
      <dgm:spPr/>
    </dgm:pt>
    <dgm:pt modelId="{C318E714-97A2-4DAA-B8C3-280304AE4659}" type="pres">
      <dgm:prSet presAssocID="{CD71A386-5052-485C-BD27-47D484A6FAAE}" presName="txSpace" presStyleCnt="0"/>
      <dgm:spPr/>
    </dgm:pt>
    <dgm:pt modelId="{135690A4-6A2D-414D-AA72-4D87F8CF380D}" type="pres">
      <dgm:prSet presAssocID="{CD71A386-5052-485C-BD27-47D484A6FAAE}" presName="desTx" presStyleLbl="revTx" presStyleIdx="3" presStyleCnt="6">
        <dgm:presLayoutVars/>
      </dgm:prSet>
      <dgm:spPr/>
    </dgm:pt>
    <dgm:pt modelId="{FAA0A1CA-2A70-483E-BF97-84CC86E6BAE6}" type="pres">
      <dgm:prSet presAssocID="{E52EDF1D-7F88-480D-AAD8-FC3A8B18DBCC}" presName="sibTrans" presStyleCnt="0"/>
      <dgm:spPr/>
    </dgm:pt>
    <dgm:pt modelId="{BF694E28-BE53-48E7-B95D-420ADDB2EAF8}" type="pres">
      <dgm:prSet presAssocID="{2E3B2A95-D86D-4729-895A-1A247CFC4A2A}" presName="compNode" presStyleCnt="0"/>
      <dgm:spPr/>
    </dgm:pt>
    <dgm:pt modelId="{6433BA12-A1D7-4A1F-9939-231F8D1D8DEE}" type="pres">
      <dgm:prSet presAssocID="{2E3B2A95-D86D-4729-895A-1A247CFC4A2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6C0ADE03-308F-416A-A14F-29A29D3AF2D8}" type="pres">
      <dgm:prSet presAssocID="{2E3B2A95-D86D-4729-895A-1A247CFC4A2A}" presName="iconSpace" presStyleCnt="0"/>
      <dgm:spPr/>
    </dgm:pt>
    <dgm:pt modelId="{20F706D1-CEDD-4FB7-B4AA-2278301AE2A5}" type="pres">
      <dgm:prSet presAssocID="{2E3B2A95-D86D-4729-895A-1A247CFC4A2A}" presName="parTx" presStyleLbl="revTx" presStyleIdx="4" presStyleCnt="6">
        <dgm:presLayoutVars>
          <dgm:chMax val="0"/>
          <dgm:chPref val="0"/>
        </dgm:presLayoutVars>
      </dgm:prSet>
      <dgm:spPr/>
    </dgm:pt>
    <dgm:pt modelId="{87C34EDB-F912-42D3-B575-C2C1F5A6DB3A}" type="pres">
      <dgm:prSet presAssocID="{2E3B2A95-D86D-4729-895A-1A247CFC4A2A}" presName="txSpace" presStyleCnt="0"/>
      <dgm:spPr/>
    </dgm:pt>
    <dgm:pt modelId="{C107CAAF-A4C4-4872-BE1E-3874A396DC67}" type="pres">
      <dgm:prSet presAssocID="{2E3B2A95-D86D-4729-895A-1A247CFC4A2A}" presName="desTx" presStyleLbl="revTx" presStyleIdx="5" presStyleCnt="6" custLinFactNeighborY="-16354">
        <dgm:presLayoutVars/>
      </dgm:prSet>
      <dgm:spPr/>
    </dgm:pt>
  </dgm:ptLst>
  <dgm:cxnLst>
    <dgm:cxn modelId="{54AB810A-857A-4A42-8E06-CDE71D6F8BBC}" type="presOf" srcId="{405A0599-3719-4F6E-9061-C9AFAEA13191}" destId="{C107CAAF-A4C4-4872-BE1E-3874A396DC67}" srcOrd="0" destOrd="0" presId="urn:microsoft.com/office/officeart/2018/5/layout/CenteredIconLabelDescriptionList"/>
    <dgm:cxn modelId="{656DB923-65D9-4B38-8929-120EC4C60F64}" type="presOf" srcId="{66054EFD-23CE-43B2-9A37-CE783EFBC098}" destId="{C107CAAF-A4C4-4872-BE1E-3874A396DC67}" srcOrd="0" destOrd="2" presId="urn:microsoft.com/office/officeart/2018/5/layout/CenteredIconLabelDescriptionList"/>
    <dgm:cxn modelId="{5BA61627-7A7A-424A-9949-5653E3BBA39A}" type="presOf" srcId="{B88D045B-BD37-4366-A62A-4AFDD108E1B2}" destId="{3ED84148-C8D0-4DBB-AF83-A5D8CDEAC390}" srcOrd="0" destOrd="0" presId="urn:microsoft.com/office/officeart/2018/5/layout/CenteredIconLabelDescriptionList"/>
    <dgm:cxn modelId="{2C03FB2B-5AA4-422A-B7D2-B28225821C25}" type="presOf" srcId="{55371409-1418-44E0-ADF2-D7A28AD195FA}" destId="{6DAAEF4D-1C4A-428C-9058-CF23655A4258}" srcOrd="0" destOrd="1" presId="urn:microsoft.com/office/officeart/2018/5/layout/CenteredIconLabelDescriptionList"/>
    <dgm:cxn modelId="{9E9AEC3E-4590-4F45-8536-77CF8C977157}" srcId="{2E3B2A95-D86D-4729-895A-1A247CFC4A2A}" destId="{405A0599-3719-4F6E-9061-C9AFAEA13191}" srcOrd="0" destOrd="0" parTransId="{9020AAF4-79B8-41FA-8360-F3C82671B204}" sibTransId="{0FDDD776-6A01-4AED-BEAA-123556C2B6E9}"/>
    <dgm:cxn modelId="{2165E461-2CAB-46E8-BBA6-E9DB375461A0}" type="presOf" srcId="{9E32E409-EDD7-43B0-A371-601140AF3ED6}" destId="{135690A4-6A2D-414D-AA72-4D87F8CF380D}" srcOrd="0" destOrd="4" presId="urn:microsoft.com/office/officeart/2018/5/layout/CenteredIconLabelDescriptionList"/>
    <dgm:cxn modelId="{531A1144-D8DA-408E-92DC-604AC7D52099}" srcId="{2E3B2A95-D86D-4729-895A-1A247CFC4A2A}" destId="{66054EFD-23CE-43B2-9A37-CE783EFBC098}" srcOrd="2" destOrd="0" parTransId="{DD9FD6D0-8A28-4729-8B72-1A529EB15771}" sibTransId="{F905B98E-5508-4724-9AA4-E2D7059F4251}"/>
    <dgm:cxn modelId="{DA562345-820E-48C2-8BE3-050493F871BF}" srcId="{CD71A386-5052-485C-BD27-47D484A6FAAE}" destId="{9ED0D058-920C-4B50-84BA-D33E623F4E97}" srcOrd="2" destOrd="0" parTransId="{DA690EB5-713A-48D6-973C-10462443373F}" sibTransId="{83A793CB-7189-428C-A73A-4DF93516648F}"/>
    <dgm:cxn modelId="{2107DF4A-B589-42BC-A208-FDD3C1485CA9}" type="presOf" srcId="{CD71A386-5052-485C-BD27-47D484A6FAAE}" destId="{9F808E55-DA66-4799-AADF-2115E795C3B5}" srcOrd="0" destOrd="0" presId="urn:microsoft.com/office/officeart/2018/5/layout/CenteredIconLabelDescriptionList"/>
    <dgm:cxn modelId="{A5B9E54C-C02B-4856-8F45-A2BFDEA42BDA}" type="presOf" srcId="{AB6A6CDB-4E29-4EA2-935F-13399333C411}" destId="{135690A4-6A2D-414D-AA72-4D87F8CF380D}" srcOrd="0" destOrd="0" presId="urn:microsoft.com/office/officeart/2018/5/layout/CenteredIconLabelDescriptionList"/>
    <dgm:cxn modelId="{E2031956-15FC-4AA3-A9B7-45A3C350DEC4}" srcId="{B88D045B-BD37-4366-A62A-4AFDD108E1B2}" destId="{832B8596-9985-4C19-BA81-2DC64C43A5DB}" srcOrd="0" destOrd="0" parTransId="{49280FE6-7340-4744-A914-38241763A9B0}" sibTransId="{B0F155A8-7BDE-432F-8768-7A79E192E0F6}"/>
    <dgm:cxn modelId="{4E31FA88-7F92-425F-B64C-C20658C7A846}" type="presOf" srcId="{9ED0D058-920C-4B50-84BA-D33E623F4E97}" destId="{135690A4-6A2D-414D-AA72-4D87F8CF380D}" srcOrd="0" destOrd="2" presId="urn:microsoft.com/office/officeart/2018/5/layout/CenteredIconLabelDescriptionList"/>
    <dgm:cxn modelId="{A932138F-A0B9-4851-A0AE-6099D2A45ECF}" srcId="{832B8596-9985-4C19-BA81-2DC64C43A5DB}" destId="{857FDBA3-BACA-4231-9BCB-E911DF9C12BF}" srcOrd="2" destOrd="0" parTransId="{7D6CFB44-DAB7-418B-9E6B-F13956304A8C}" sibTransId="{A4426909-1611-4996-9B4B-4662189B6739}"/>
    <dgm:cxn modelId="{FC578398-0878-4598-B600-2A6BFB2DA28A}" type="presOf" srcId="{2E3B2A95-D86D-4729-895A-1A247CFC4A2A}" destId="{20F706D1-CEDD-4FB7-B4AA-2278301AE2A5}" srcOrd="0" destOrd="0" presId="urn:microsoft.com/office/officeart/2018/5/layout/CenteredIconLabelDescriptionList"/>
    <dgm:cxn modelId="{7B81AAA0-80F9-4D97-A79E-C1A180B6DE15}" srcId="{B88D045B-BD37-4366-A62A-4AFDD108E1B2}" destId="{CD71A386-5052-485C-BD27-47D484A6FAAE}" srcOrd="1" destOrd="0" parTransId="{5FB82236-A276-4312-A57D-169C4F5521A5}" sibTransId="{E52EDF1D-7F88-480D-AAD8-FC3A8B18DBCC}"/>
    <dgm:cxn modelId="{B801AEAC-1430-4959-8B7C-8E60E06B60F7}" srcId="{832B8596-9985-4C19-BA81-2DC64C43A5DB}" destId="{55371409-1418-44E0-ADF2-D7A28AD195FA}" srcOrd="1" destOrd="0" parTransId="{F968496E-76F0-42C6-8D1E-960FFD550EE7}" sibTransId="{DD1B4597-6AE8-40E5-AA06-8D03BC4277F5}"/>
    <dgm:cxn modelId="{63FF81B6-93B5-4A84-86AB-6ECE29A20920}" srcId="{CD71A386-5052-485C-BD27-47D484A6FAAE}" destId="{ACECD640-1405-41D7-BEA9-CF37A52ACEAF}" srcOrd="3" destOrd="0" parTransId="{D3BB84A9-0809-4845-88FF-928B1E4D8966}" sibTransId="{7EBD54EF-B79C-4DD4-928E-C12205246293}"/>
    <dgm:cxn modelId="{34D8A5B8-360C-459E-BAC7-334308413B20}" srcId="{CD71A386-5052-485C-BD27-47D484A6FAAE}" destId="{C309271C-171F-401B-A002-FCADC29969B8}" srcOrd="5" destOrd="0" parTransId="{1FB87BB6-6460-4896-A41E-B511BC6C4845}" sibTransId="{5AC9FA9C-23C7-4B6C-BF66-E1A3E5537140}"/>
    <dgm:cxn modelId="{B890EAB8-D0EB-4D47-9331-7013D4D3DC1C}" type="presOf" srcId="{0FF54714-37BD-4B34-B631-299FDCDF0451}" destId="{C107CAAF-A4C4-4872-BE1E-3874A396DC67}" srcOrd="0" destOrd="1" presId="urn:microsoft.com/office/officeart/2018/5/layout/CenteredIconLabelDescriptionList"/>
    <dgm:cxn modelId="{A8D3C0BA-F237-4320-8FC6-616409F06D6F}" type="presOf" srcId="{92A39F74-2242-4601-87A0-8EF6B1AF4363}" destId="{135690A4-6A2D-414D-AA72-4D87F8CF380D}" srcOrd="0" destOrd="1" presId="urn:microsoft.com/office/officeart/2018/5/layout/CenteredIconLabelDescriptionList"/>
    <dgm:cxn modelId="{E5B6CFBA-3CA5-4EA0-BCA5-7F612814E171}" srcId="{2E3B2A95-D86D-4729-895A-1A247CFC4A2A}" destId="{0FF54714-37BD-4B34-B631-299FDCDF0451}" srcOrd="1" destOrd="0" parTransId="{8E3030F6-2CE5-4585-A469-0615E604B470}" sibTransId="{489D5266-5668-400A-A5D3-BC609D0A98D1}"/>
    <dgm:cxn modelId="{18388ABB-3878-49B8-AE83-35A25006BE26}" type="presOf" srcId="{C309271C-171F-401B-A002-FCADC29969B8}" destId="{135690A4-6A2D-414D-AA72-4D87F8CF380D}" srcOrd="0" destOrd="5" presId="urn:microsoft.com/office/officeart/2018/5/layout/CenteredIconLabelDescriptionList"/>
    <dgm:cxn modelId="{C740B0BD-1B80-4CE8-8BCB-62CAE3ED509C}" srcId="{832B8596-9985-4C19-BA81-2DC64C43A5DB}" destId="{4F543998-DDB8-47EA-892C-20517C58390F}" srcOrd="0" destOrd="0" parTransId="{9F899A5F-102A-4FB9-831A-7A437A33A6E2}" sibTransId="{F5274BDE-E3B8-4BAF-9175-7D7DA9343440}"/>
    <dgm:cxn modelId="{9D2F00C2-E5AF-4670-96AB-4F936C432B4C}" type="presOf" srcId="{857FDBA3-BACA-4231-9BCB-E911DF9C12BF}" destId="{6DAAEF4D-1C4A-428C-9058-CF23655A4258}" srcOrd="0" destOrd="2" presId="urn:microsoft.com/office/officeart/2018/5/layout/CenteredIconLabelDescriptionList"/>
    <dgm:cxn modelId="{23961DCA-54FC-449F-932E-1FCF6FC563EE}" type="presOf" srcId="{832B8596-9985-4C19-BA81-2DC64C43A5DB}" destId="{BF47A8B6-7021-43EF-9D34-0561E49B0D1F}" srcOrd="0" destOrd="0" presId="urn:microsoft.com/office/officeart/2018/5/layout/CenteredIconLabelDescriptionList"/>
    <dgm:cxn modelId="{7AC64CCB-6892-4B23-826E-0230BC911DF6}" srcId="{CD71A386-5052-485C-BD27-47D484A6FAAE}" destId="{AB6A6CDB-4E29-4EA2-935F-13399333C411}" srcOrd="0" destOrd="0" parTransId="{98449C7F-B95B-40DC-9A67-7EDCEDD9CA57}" sibTransId="{6FAAD732-F3B8-411F-B076-722960B6DC81}"/>
    <dgm:cxn modelId="{B168EFD3-4DC4-4CAB-9DF8-E0CB6BFA8A2F}" type="presOf" srcId="{4F543998-DDB8-47EA-892C-20517C58390F}" destId="{6DAAEF4D-1C4A-428C-9058-CF23655A4258}" srcOrd="0" destOrd="0" presId="urn:microsoft.com/office/officeart/2018/5/layout/CenteredIconLabelDescriptionList"/>
    <dgm:cxn modelId="{E19212DF-E41C-4DD4-A7D3-FA30CF88C0C5}" srcId="{CD71A386-5052-485C-BD27-47D484A6FAAE}" destId="{9E32E409-EDD7-43B0-A371-601140AF3ED6}" srcOrd="4" destOrd="0" parTransId="{53D5BE9C-495D-4264-997D-FA6C3E393BA2}" sibTransId="{BA3D590B-E86B-4844-A024-F023C7EC4ECE}"/>
    <dgm:cxn modelId="{464B88E9-8F3C-4309-AB04-ED9A64C6159F}" type="presOf" srcId="{ACECD640-1405-41D7-BEA9-CF37A52ACEAF}" destId="{135690A4-6A2D-414D-AA72-4D87F8CF380D}" srcOrd="0" destOrd="3" presId="urn:microsoft.com/office/officeart/2018/5/layout/CenteredIconLabelDescriptionList"/>
    <dgm:cxn modelId="{48D83EF1-9C42-4075-977C-E424DDCDC7B9}" srcId="{B88D045B-BD37-4366-A62A-4AFDD108E1B2}" destId="{2E3B2A95-D86D-4729-895A-1A247CFC4A2A}" srcOrd="2" destOrd="0" parTransId="{254762A4-F203-4E84-9F5F-E92155D80393}" sibTransId="{9D701472-526C-41FE-ACB1-E8CCF0D98742}"/>
    <dgm:cxn modelId="{1F4C5FFD-2F1A-4A62-AAEA-876E2A6B1717}" srcId="{CD71A386-5052-485C-BD27-47D484A6FAAE}" destId="{92A39F74-2242-4601-87A0-8EF6B1AF4363}" srcOrd="1" destOrd="0" parTransId="{51D4C855-690E-42C6-92B9-F7D4DA4A6036}" sibTransId="{8050AB82-4516-4A5B-BE7E-34A9F915CF78}"/>
    <dgm:cxn modelId="{47AF1424-3D55-40A3-B86C-4F3358BDA243}" type="presParOf" srcId="{3ED84148-C8D0-4DBB-AF83-A5D8CDEAC390}" destId="{E6EF9F22-B43D-4DD0-BC65-D70388A14725}" srcOrd="0" destOrd="0" presId="urn:microsoft.com/office/officeart/2018/5/layout/CenteredIconLabelDescriptionList"/>
    <dgm:cxn modelId="{0084261D-7236-4B4E-B08A-2CEE00372D7B}" type="presParOf" srcId="{E6EF9F22-B43D-4DD0-BC65-D70388A14725}" destId="{747CFF61-C811-40A8-B3EE-79A23CDE1FB5}" srcOrd="0" destOrd="0" presId="urn:microsoft.com/office/officeart/2018/5/layout/CenteredIconLabelDescriptionList"/>
    <dgm:cxn modelId="{49696590-FB99-41CD-ABDB-9E10E446C359}" type="presParOf" srcId="{E6EF9F22-B43D-4DD0-BC65-D70388A14725}" destId="{2670E165-F680-454D-8A99-0A0AD8650330}" srcOrd="1" destOrd="0" presId="urn:microsoft.com/office/officeart/2018/5/layout/CenteredIconLabelDescriptionList"/>
    <dgm:cxn modelId="{52E5C959-6FBA-4983-AED6-6D3B201F4231}" type="presParOf" srcId="{E6EF9F22-B43D-4DD0-BC65-D70388A14725}" destId="{BF47A8B6-7021-43EF-9D34-0561E49B0D1F}" srcOrd="2" destOrd="0" presId="urn:microsoft.com/office/officeart/2018/5/layout/CenteredIconLabelDescriptionList"/>
    <dgm:cxn modelId="{8188DF9F-7F38-4CB3-B4A9-AD60F667A799}" type="presParOf" srcId="{E6EF9F22-B43D-4DD0-BC65-D70388A14725}" destId="{FAFDAE19-72E1-49CE-BD04-322957FE9EE8}" srcOrd="3" destOrd="0" presId="urn:microsoft.com/office/officeart/2018/5/layout/CenteredIconLabelDescriptionList"/>
    <dgm:cxn modelId="{488DA795-3BEA-4112-AA97-C9F2467B4871}" type="presParOf" srcId="{E6EF9F22-B43D-4DD0-BC65-D70388A14725}" destId="{6DAAEF4D-1C4A-428C-9058-CF23655A4258}" srcOrd="4" destOrd="0" presId="urn:microsoft.com/office/officeart/2018/5/layout/CenteredIconLabelDescriptionList"/>
    <dgm:cxn modelId="{75C94AF5-3406-43D3-BEEC-886E9BB98523}" type="presParOf" srcId="{3ED84148-C8D0-4DBB-AF83-A5D8CDEAC390}" destId="{30326D55-97D0-4AE6-82EC-6589A7B20440}" srcOrd="1" destOrd="0" presId="urn:microsoft.com/office/officeart/2018/5/layout/CenteredIconLabelDescriptionList"/>
    <dgm:cxn modelId="{C2E297FB-9152-455E-BCB0-088583FEB9CD}" type="presParOf" srcId="{3ED84148-C8D0-4DBB-AF83-A5D8CDEAC390}" destId="{3ECC8F56-BE6F-40CC-B5CE-7313E1BEEA56}" srcOrd="2" destOrd="0" presId="urn:microsoft.com/office/officeart/2018/5/layout/CenteredIconLabelDescriptionList"/>
    <dgm:cxn modelId="{9A3E6C8E-1BA7-49E1-AE1B-35C07B2E65DB}" type="presParOf" srcId="{3ECC8F56-BE6F-40CC-B5CE-7313E1BEEA56}" destId="{84789109-4B4A-4FA2-A946-3BCE1E6EF041}" srcOrd="0" destOrd="0" presId="urn:microsoft.com/office/officeart/2018/5/layout/CenteredIconLabelDescriptionList"/>
    <dgm:cxn modelId="{F131FAB1-6A2F-4998-9FF9-92E6CBE1C4BF}" type="presParOf" srcId="{3ECC8F56-BE6F-40CC-B5CE-7313E1BEEA56}" destId="{5CB3CFB9-25B7-4265-A6E3-ECE87DA5D96F}" srcOrd="1" destOrd="0" presId="urn:microsoft.com/office/officeart/2018/5/layout/CenteredIconLabelDescriptionList"/>
    <dgm:cxn modelId="{B948D5FA-DC4C-4ADF-882A-2016EC78E859}" type="presParOf" srcId="{3ECC8F56-BE6F-40CC-B5CE-7313E1BEEA56}" destId="{9F808E55-DA66-4799-AADF-2115E795C3B5}" srcOrd="2" destOrd="0" presId="urn:microsoft.com/office/officeart/2018/5/layout/CenteredIconLabelDescriptionList"/>
    <dgm:cxn modelId="{296962B2-51E5-44E8-AD23-2327755E93F1}" type="presParOf" srcId="{3ECC8F56-BE6F-40CC-B5CE-7313E1BEEA56}" destId="{C318E714-97A2-4DAA-B8C3-280304AE4659}" srcOrd="3" destOrd="0" presId="urn:microsoft.com/office/officeart/2018/5/layout/CenteredIconLabelDescriptionList"/>
    <dgm:cxn modelId="{9C3EFD4E-0501-4750-BD2D-5C5146FC8C95}" type="presParOf" srcId="{3ECC8F56-BE6F-40CC-B5CE-7313E1BEEA56}" destId="{135690A4-6A2D-414D-AA72-4D87F8CF380D}" srcOrd="4" destOrd="0" presId="urn:microsoft.com/office/officeart/2018/5/layout/CenteredIconLabelDescriptionList"/>
    <dgm:cxn modelId="{C5A3C556-B20D-4B32-8FFC-C407D40C2F91}" type="presParOf" srcId="{3ED84148-C8D0-4DBB-AF83-A5D8CDEAC390}" destId="{FAA0A1CA-2A70-483E-BF97-84CC86E6BAE6}" srcOrd="3" destOrd="0" presId="urn:microsoft.com/office/officeart/2018/5/layout/CenteredIconLabelDescriptionList"/>
    <dgm:cxn modelId="{6A7BE839-376E-47D8-B181-A22C8D208556}" type="presParOf" srcId="{3ED84148-C8D0-4DBB-AF83-A5D8CDEAC390}" destId="{BF694E28-BE53-48E7-B95D-420ADDB2EAF8}" srcOrd="4" destOrd="0" presId="urn:microsoft.com/office/officeart/2018/5/layout/CenteredIconLabelDescriptionList"/>
    <dgm:cxn modelId="{D3096265-E16C-4342-97C7-4A3040DB68BA}" type="presParOf" srcId="{BF694E28-BE53-48E7-B95D-420ADDB2EAF8}" destId="{6433BA12-A1D7-4A1F-9939-231F8D1D8DEE}" srcOrd="0" destOrd="0" presId="urn:microsoft.com/office/officeart/2018/5/layout/CenteredIconLabelDescriptionList"/>
    <dgm:cxn modelId="{99D61586-4676-4CFC-863F-C876D8206562}" type="presParOf" srcId="{BF694E28-BE53-48E7-B95D-420ADDB2EAF8}" destId="{6C0ADE03-308F-416A-A14F-29A29D3AF2D8}" srcOrd="1" destOrd="0" presId="urn:microsoft.com/office/officeart/2018/5/layout/CenteredIconLabelDescriptionList"/>
    <dgm:cxn modelId="{B23272F0-C0A4-4469-8DD8-898CF283E0F4}" type="presParOf" srcId="{BF694E28-BE53-48E7-B95D-420ADDB2EAF8}" destId="{20F706D1-CEDD-4FB7-B4AA-2278301AE2A5}" srcOrd="2" destOrd="0" presId="urn:microsoft.com/office/officeart/2018/5/layout/CenteredIconLabelDescriptionList"/>
    <dgm:cxn modelId="{9EBDEB3A-9E0B-4727-99D3-5238E80EF24E}" type="presParOf" srcId="{BF694E28-BE53-48E7-B95D-420ADDB2EAF8}" destId="{87C34EDB-F912-42D3-B575-C2C1F5A6DB3A}" srcOrd="3" destOrd="0" presId="urn:microsoft.com/office/officeart/2018/5/layout/CenteredIconLabelDescriptionList"/>
    <dgm:cxn modelId="{4DDE3A3B-CBAB-49D5-84B8-8AF7B90F5172}" type="presParOf" srcId="{BF694E28-BE53-48E7-B95D-420ADDB2EAF8}" destId="{C107CAAF-A4C4-4872-BE1E-3874A396DC67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B76EE94-76E9-4A0D-AD8A-DBBA7BDDC41A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8BF320FF-596F-43E6-A6CD-88F4B0EC4019}">
      <dgm:prSet custT="1"/>
      <dgm:spPr/>
      <dgm:t>
        <a:bodyPr/>
        <a:lstStyle/>
        <a:p>
          <a:r>
            <a:rPr lang="en-US" sz="1600" dirty="0"/>
            <a:t>Use existing BLS location data or develop a new approach</a:t>
          </a:r>
        </a:p>
      </dgm:t>
    </dgm:pt>
    <dgm:pt modelId="{C122D37C-87EA-4AAB-94E9-FEA04917C989}" type="parTrans" cxnId="{317F9AAD-24E7-4ED4-B65E-02450FB7B57D}">
      <dgm:prSet/>
      <dgm:spPr/>
      <dgm:t>
        <a:bodyPr/>
        <a:lstStyle/>
        <a:p>
          <a:endParaRPr lang="en-US"/>
        </a:p>
      </dgm:t>
    </dgm:pt>
    <dgm:pt modelId="{45CD00BC-D2B4-4645-ABE8-F0CF3CC610D3}" type="sibTrans" cxnId="{317F9AAD-24E7-4ED4-B65E-02450FB7B57D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72967DD9-42F6-428F-A0E1-B4D5364B7743}">
      <dgm:prSet custT="1"/>
      <dgm:spPr/>
      <dgm:t>
        <a:bodyPr/>
        <a:lstStyle/>
        <a:p>
          <a:r>
            <a:rPr lang="en-US" sz="1600" dirty="0"/>
            <a:t>Collect job titles or require SOC code assignment</a:t>
          </a:r>
        </a:p>
      </dgm:t>
    </dgm:pt>
    <dgm:pt modelId="{6766B474-C088-4CD5-9264-3B922BF63E02}" type="parTrans" cxnId="{36073A52-3310-41C0-95CB-AC7DDC20B09F}">
      <dgm:prSet/>
      <dgm:spPr/>
      <dgm:t>
        <a:bodyPr/>
        <a:lstStyle/>
        <a:p>
          <a:endParaRPr lang="en-US"/>
        </a:p>
      </dgm:t>
    </dgm:pt>
    <dgm:pt modelId="{5D8F2492-D925-40E7-9574-36DDC40E03F7}" type="sibTrans" cxnId="{36073A52-3310-41C0-95CB-AC7DDC20B09F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31E7A1BF-BBF9-436E-901C-3EC547FD7543}">
      <dgm:prSet custT="1"/>
      <dgm:spPr/>
      <dgm:t>
        <a:bodyPr/>
        <a:lstStyle/>
        <a:p>
          <a:r>
            <a:rPr lang="en-US" sz="1600" dirty="0"/>
            <a:t>Use UI wage data only or also collect wage rate</a:t>
          </a:r>
        </a:p>
      </dgm:t>
    </dgm:pt>
    <dgm:pt modelId="{0FF81247-5873-42D3-B20A-BD37989157C7}" type="parTrans" cxnId="{156042E3-01C8-4B4B-A0CE-5645115A9A44}">
      <dgm:prSet/>
      <dgm:spPr/>
      <dgm:t>
        <a:bodyPr/>
        <a:lstStyle/>
        <a:p>
          <a:endParaRPr lang="en-US"/>
        </a:p>
      </dgm:t>
    </dgm:pt>
    <dgm:pt modelId="{C96B758B-23A4-404E-89B7-CEEAAFF996CB}" type="sibTrans" cxnId="{156042E3-01C8-4B4B-A0CE-5645115A9A44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6A2A6188-2079-42F6-B574-8C8CB3BA8371}">
      <dgm:prSet custT="1"/>
      <dgm:spPr/>
      <dgm:t>
        <a:bodyPr/>
        <a:lstStyle/>
        <a:p>
          <a:r>
            <a:rPr lang="en-US" sz="1600" dirty="0"/>
            <a:t>Collect hours worked or directly capture full-/part-time status</a:t>
          </a:r>
        </a:p>
      </dgm:t>
    </dgm:pt>
    <dgm:pt modelId="{258685F5-3E69-48AB-BDCC-CE4060D59899}" type="parTrans" cxnId="{EAF03EA7-4B9D-4543-A4EC-DEC27B759875}">
      <dgm:prSet/>
      <dgm:spPr/>
      <dgm:t>
        <a:bodyPr/>
        <a:lstStyle/>
        <a:p>
          <a:endParaRPr lang="en-US"/>
        </a:p>
      </dgm:t>
    </dgm:pt>
    <dgm:pt modelId="{63B28BBC-3660-4BA0-A209-E6A8ACE93938}" type="sibTrans" cxnId="{EAF03EA7-4B9D-4543-A4EC-DEC27B759875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2FD8F121-A8AC-4E46-9361-80ABD8B00C55}">
      <dgm:prSet custT="1"/>
      <dgm:spPr/>
      <dgm:t>
        <a:bodyPr/>
        <a:lstStyle/>
        <a:p>
          <a:r>
            <a:rPr lang="en-US" sz="1600" dirty="0"/>
            <a:t>Determine approach for employer support and outreach</a:t>
          </a:r>
        </a:p>
      </dgm:t>
    </dgm:pt>
    <dgm:pt modelId="{33CED1CF-9C1B-4ED7-8681-783BABDF7931}" type="parTrans" cxnId="{98E9079E-F1A5-40C8-8B18-DCD91E5B8E80}">
      <dgm:prSet/>
      <dgm:spPr/>
      <dgm:t>
        <a:bodyPr/>
        <a:lstStyle/>
        <a:p>
          <a:endParaRPr lang="en-US"/>
        </a:p>
      </dgm:t>
    </dgm:pt>
    <dgm:pt modelId="{CBAFAC4F-A6E1-4C08-B3B6-CFFFBB5D1A64}" type="sibTrans" cxnId="{98E9079E-F1A5-40C8-8B18-DCD91E5B8E80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4C0A1409-43C8-4052-B455-8B6AB5485448}">
      <dgm:prSet custT="1"/>
      <dgm:spPr/>
      <dgm:t>
        <a:bodyPr/>
        <a:lstStyle/>
        <a:p>
          <a:r>
            <a:rPr lang="en-US" sz="1600" dirty="0"/>
            <a:t>Identify how data will support broader TWC programs</a:t>
          </a:r>
        </a:p>
      </dgm:t>
    </dgm:pt>
    <dgm:pt modelId="{3BB76B2D-94F6-41EF-9679-9C694C8E8AA6}" type="parTrans" cxnId="{5F2A8555-D641-498C-8540-029C44E14C72}">
      <dgm:prSet/>
      <dgm:spPr/>
      <dgm:t>
        <a:bodyPr/>
        <a:lstStyle/>
        <a:p>
          <a:endParaRPr lang="en-US"/>
        </a:p>
      </dgm:t>
    </dgm:pt>
    <dgm:pt modelId="{6F8382B2-281D-4678-BB6A-0A8066F45C56}" type="sibTrans" cxnId="{5F2A8555-D641-498C-8540-029C44E14C72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2D02AD60-3619-4AD8-B104-D803C9E2F357}" type="pres">
      <dgm:prSet presAssocID="{1B76EE94-76E9-4A0D-AD8A-DBBA7BDDC41A}" presName="Name0" presStyleCnt="0">
        <dgm:presLayoutVars>
          <dgm:animLvl val="lvl"/>
          <dgm:resizeHandles val="exact"/>
        </dgm:presLayoutVars>
      </dgm:prSet>
      <dgm:spPr/>
    </dgm:pt>
    <dgm:pt modelId="{D5BBE84C-4E04-41D4-A397-227BCE114719}" type="pres">
      <dgm:prSet presAssocID="{8BF320FF-596F-43E6-A6CD-88F4B0EC4019}" presName="compositeNode" presStyleCnt="0">
        <dgm:presLayoutVars>
          <dgm:bulletEnabled val="1"/>
        </dgm:presLayoutVars>
      </dgm:prSet>
      <dgm:spPr/>
    </dgm:pt>
    <dgm:pt modelId="{678DB0C2-7112-4E8B-90A9-6274D6D5E7B3}" type="pres">
      <dgm:prSet presAssocID="{8BF320FF-596F-43E6-A6CD-88F4B0EC4019}" presName="bgRect" presStyleLbl="bgAccFollowNode1" presStyleIdx="0" presStyleCnt="6"/>
      <dgm:spPr/>
    </dgm:pt>
    <dgm:pt modelId="{DDB93CBC-6972-4E4E-BE5C-05AE0A577256}" type="pres">
      <dgm:prSet presAssocID="{45CD00BC-D2B4-4645-ABE8-F0CF3CC610D3}" presName="sibTransNodeCircle" presStyleLbl="alignNode1" presStyleIdx="0" presStyleCnt="12">
        <dgm:presLayoutVars>
          <dgm:chMax val="0"/>
          <dgm:bulletEnabled/>
        </dgm:presLayoutVars>
      </dgm:prSet>
      <dgm:spPr/>
    </dgm:pt>
    <dgm:pt modelId="{13880E4A-DF85-4846-A182-43F8679A4B1B}" type="pres">
      <dgm:prSet presAssocID="{8BF320FF-596F-43E6-A6CD-88F4B0EC4019}" presName="bottomLine" presStyleLbl="alignNode1" presStyleIdx="1" presStyleCnt="12">
        <dgm:presLayoutVars/>
      </dgm:prSet>
      <dgm:spPr/>
    </dgm:pt>
    <dgm:pt modelId="{91D8D900-56C4-4A9E-AED6-D94B973E1AF2}" type="pres">
      <dgm:prSet presAssocID="{8BF320FF-596F-43E6-A6CD-88F4B0EC4019}" presName="nodeText" presStyleLbl="bgAccFollowNode1" presStyleIdx="0" presStyleCnt="6">
        <dgm:presLayoutVars>
          <dgm:bulletEnabled val="1"/>
        </dgm:presLayoutVars>
      </dgm:prSet>
      <dgm:spPr/>
    </dgm:pt>
    <dgm:pt modelId="{A51FC29E-0BF5-4A44-91DE-C33064577946}" type="pres">
      <dgm:prSet presAssocID="{45CD00BC-D2B4-4645-ABE8-F0CF3CC610D3}" presName="sibTrans" presStyleCnt="0"/>
      <dgm:spPr/>
    </dgm:pt>
    <dgm:pt modelId="{E6F2D811-063A-4471-A841-648C410DB817}" type="pres">
      <dgm:prSet presAssocID="{72967DD9-42F6-428F-A0E1-B4D5364B7743}" presName="compositeNode" presStyleCnt="0">
        <dgm:presLayoutVars>
          <dgm:bulletEnabled val="1"/>
        </dgm:presLayoutVars>
      </dgm:prSet>
      <dgm:spPr/>
    </dgm:pt>
    <dgm:pt modelId="{D52E8911-6BF0-4769-B913-09A2148C2978}" type="pres">
      <dgm:prSet presAssocID="{72967DD9-42F6-428F-A0E1-B4D5364B7743}" presName="bgRect" presStyleLbl="bgAccFollowNode1" presStyleIdx="1" presStyleCnt="6"/>
      <dgm:spPr/>
    </dgm:pt>
    <dgm:pt modelId="{13F73503-F555-41B1-8FDD-A9D108423884}" type="pres">
      <dgm:prSet presAssocID="{5D8F2492-D925-40E7-9574-36DDC40E03F7}" presName="sibTransNodeCircle" presStyleLbl="alignNode1" presStyleIdx="2" presStyleCnt="12">
        <dgm:presLayoutVars>
          <dgm:chMax val="0"/>
          <dgm:bulletEnabled/>
        </dgm:presLayoutVars>
      </dgm:prSet>
      <dgm:spPr/>
    </dgm:pt>
    <dgm:pt modelId="{F8E8D2C3-C05B-4C03-A264-3B2FC3A871A3}" type="pres">
      <dgm:prSet presAssocID="{72967DD9-42F6-428F-A0E1-B4D5364B7743}" presName="bottomLine" presStyleLbl="alignNode1" presStyleIdx="3" presStyleCnt="12">
        <dgm:presLayoutVars/>
      </dgm:prSet>
      <dgm:spPr/>
    </dgm:pt>
    <dgm:pt modelId="{E86DD475-CB40-4D97-92AC-E0D12E46879F}" type="pres">
      <dgm:prSet presAssocID="{72967DD9-42F6-428F-A0E1-B4D5364B7743}" presName="nodeText" presStyleLbl="bgAccFollowNode1" presStyleIdx="1" presStyleCnt="6">
        <dgm:presLayoutVars>
          <dgm:bulletEnabled val="1"/>
        </dgm:presLayoutVars>
      </dgm:prSet>
      <dgm:spPr/>
    </dgm:pt>
    <dgm:pt modelId="{8056C667-6EF8-4F00-97D3-CE8686DBE56F}" type="pres">
      <dgm:prSet presAssocID="{5D8F2492-D925-40E7-9574-36DDC40E03F7}" presName="sibTrans" presStyleCnt="0"/>
      <dgm:spPr/>
    </dgm:pt>
    <dgm:pt modelId="{98D2FC15-FEE2-477D-87C3-9BD17F1EE0C3}" type="pres">
      <dgm:prSet presAssocID="{31E7A1BF-BBF9-436E-901C-3EC547FD7543}" presName="compositeNode" presStyleCnt="0">
        <dgm:presLayoutVars>
          <dgm:bulletEnabled val="1"/>
        </dgm:presLayoutVars>
      </dgm:prSet>
      <dgm:spPr/>
    </dgm:pt>
    <dgm:pt modelId="{219C61AC-FB74-4479-89AE-CAFD8F24971C}" type="pres">
      <dgm:prSet presAssocID="{31E7A1BF-BBF9-436E-901C-3EC547FD7543}" presName="bgRect" presStyleLbl="bgAccFollowNode1" presStyleIdx="2" presStyleCnt="6"/>
      <dgm:spPr/>
    </dgm:pt>
    <dgm:pt modelId="{88601AA7-BA29-4DC9-863B-56EDBFD26DFA}" type="pres">
      <dgm:prSet presAssocID="{C96B758B-23A4-404E-89B7-CEEAAFF996CB}" presName="sibTransNodeCircle" presStyleLbl="alignNode1" presStyleIdx="4" presStyleCnt="12">
        <dgm:presLayoutVars>
          <dgm:chMax val="0"/>
          <dgm:bulletEnabled/>
        </dgm:presLayoutVars>
      </dgm:prSet>
      <dgm:spPr/>
    </dgm:pt>
    <dgm:pt modelId="{DC95F883-F38F-41ED-A99D-66BD824D5E87}" type="pres">
      <dgm:prSet presAssocID="{31E7A1BF-BBF9-436E-901C-3EC547FD7543}" presName="bottomLine" presStyleLbl="alignNode1" presStyleIdx="5" presStyleCnt="12">
        <dgm:presLayoutVars/>
      </dgm:prSet>
      <dgm:spPr/>
    </dgm:pt>
    <dgm:pt modelId="{8E621B22-358D-4FEF-8520-AF02A9CA9ABB}" type="pres">
      <dgm:prSet presAssocID="{31E7A1BF-BBF9-436E-901C-3EC547FD7543}" presName="nodeText" presStyleLbl="bgAccFollowNode1" presStyleIdx="2" presStyleCnt="6">
        <dgm:presLayoutVars>
          <dgm:bulletEnabled val="1"/>
        </dgm:presLayoutVars>
      </dgm:prSet>
      <dgm:spPr/>
    </dgm:pt>
    <dgm:pt modelId="{DCDB5FE9-2E43-4951-AC6C-1723A9524797}" type="pres">
      <dgm:prSet presAssocID="{C96B758B-23A4-404E-89B7-CEEAAFF996CB}" presName="sibTrans" presStyleCnt="0"/>
      <dgm:spPr/>
    </dgm:pt>
    <dgm:pt modelId="{1B2ED746-A8B0-47E6-AC24-7F86438EA623}" type="pres">
      <dgm:prSet presAssocID="{6A2A6188-2079-42F6-B574-8C8CB3BA8371}" presName="compositeNode" presStyleCnt="0">
        <dgm:presLayoutVars>
          <dgm:bulletEnabled val="1"/>
        </dgm:presLayoutVars>
      </dgm:prSet>
      <dgm:spPr/>
    </dgm:pt>
    <dgm:pt modelId="{E1FDBB2E-24AF-4C06-8913-1C2A617C8935}" type="pres">
      <dgm:prSet presAssocID="{6A2A6188-2079-42F6-B574-8C8CB3BA8371}" presName="bgRect" presStyleLbl="bgAccFollowNode1" presStyleIdx="3" presStyleCnt="6"/>
      <dgm:spPr/>
    </dgm:pt>
    <dgm:pt modelId="{D9F99D85-7A2B-4353-B0D9-25D2D8367ADC}" type="pres">
      <dgm:prSet presAssocID="{63B28BBC-3660-4BA0-A209-E6A8ACE93938}" presName="sibTransNodeCircle" presStyleLbl="alignNode1" presStyleIdx="6" presStyleCnt="12">
        <dgm:presLayoutVars>
          <dgm:chMax val="0"/>
          <dgm:bulletEnabled/>
        </dgm:presLayoutVars>
      </dgm:prSet>
      <dgm:spPr/>
    </dgm:pt>
    <dgm:pt modelId="{EA875A4B-57AC-4E8C-839D-F8F6849AC435}" type="pres">
      <dgm:prSet presAssocID="{6A2A6188-2079-42F6-B574-8C8CB3BA8371}" presName="bottomLine" presStyleLbl="alignNode1" presStyleIdx="7" presStyleCnt="12">
        <dgm:presLayoutVars/>
      </dgm:prSet>
      <dgm:spPr/>
    </dgm:pt>
    <dgm:pt modelId="{41502304-DCE4-4B79-9261-279848646651}" type="pres">
      <dgm:prSet presAssocID="{6A2A6188-2079-42F6-B574-8C8CB3BA8371}" presName="nodeText" presStyleLbl="bgAccFollowNode1" presStyleIdx="3" presStyleCnt="6">
        <dgm:presLayoutVars>
          <dgm:bulletEnabled val="1"/>
        </dgm:presLayoutVars>
      </dgm:prSet>
      <dgm:spPr/>
    </dgm:pt>
    <dgm:pt modelId="{FA07099E-C5CD-4653-992F-6D1BEC971ACA}" type="pres">
      <dgm:prSet presAssocID="{63B28BBC-3660-4BA0-A209-E6A8ACE93938}" presName="sibTrans" presStyleCnt="0"/>
      <dgm:spPr/>
    </dgm:pt>
    <dgm:pt modelId="{B02CF4D0-58B9-4E38-8F6E-0FEB08855617}" type="pres">
      <dgm:prSet presAssocID="{2FD8F121-A8AC-4E46-9361-80ABD8B00C55}" presName="compositeNode" presStyleCnt="0">
        <dgm:presLayoutVars>
          <dgm:bulletEnabled val="1"/>
        </dgm:presLayoutVars>
      </dgm:prSet>
      <dgm:spPr/>
    </dgm:pt>
    <dgm:pt modelId="{26CDBF75-BDA0-4A00-89D4-67BCAE961104}" type="pres">
      <dgm:prSet presAssocID="{2FD8F121-A8AC-4E46-9361-80ABD8B00C55}" presName="bgRect" presStyleLbl="bgAccFollowNode1" presStyleIdx="4" presStyleCnt="6"/>
      <dgm:spPr/>
    </dgm:pt>
    <dgm:pt modelId="{32AD009F-87F9-4F72-9ACA-64B75B93316B}" type="pres">
      <dgm:prSet presAssocID="{CBAFAC4F-A6E1-4C08-B3B6-CFFFBB5D1A64}" presName="sibTransNodeCircle" presStyleLbl="alignNode1" presStyleIdx="8" presStyleCnt="12">
        <dgm:presLayoutVars>
          <dgm:chMax val="0"/>
          <dgm:bulletEnabled/>
        </dgm:presLayoutVars>
      </dgm:prSet>
      <dgm:spPr/>
    </dgm:pt>
    <dgm:pt modelId="{893815A0-F977-447F-80D4-5A8DD1C3D3F6}" type="pres">
      <dgm:prSet presAssocID="{2FD8F121-A8AC-4E46-9361-80ABD8B00C55}" presName="bottomLine" presStyleLbl="alignNode1" presStyleIdx="9" presStyleCnt="12">
        <dgm:presLayoutVars/>
      </dgm:prSet>
      <dgm:spPr/>
    </dgm:pt>
    <dgm:pt modelId="{C0DEB5B6-C3FF-494E-AE75-E224A0EC5DAF}" type="pres">
      <dgm:prSet presAssocID="{2FD8F121-A8AC-4E46-9361-80ABD8B00C55}" presName="nodeText" presStyleLbl="bgAccFollowNode1" presStyleIdx="4" presStyleCnt="6">
        <dgm:presLayoutVars>
          <dgm:bulletEnabled val="1"/>
        </dgm:presLayoutVars>
      </dgm:prSet>
      <dgm:spPr/>
    </dgm:pt>
    <dgm:pt modelId="{A881AF6F-280E-45CA-87FA-CA0638793762}" type="pres">
      <dgm:prSet presAssocID="{CBAFAC4F-A6E1-4C08-B3B6-CFFFBB5D1A64}" presName="sibTrans" presStyleCnt="0"/>
      <dgm:spPr/>
    </dgm:pt>
    <dgm:pt modelId="{A458AF27-3F74-4EA1-B56B-0B4D5EA89008}" type="pres">
      <dgm:prSet presAssocID="{4C0A1409-43C8-4052-B455-8B6AB5485448}" presName="compositeNode" presStyleCnt="0">
        <dgm:presLayoutVars>
          <dgm:bulletEnabled val="1"/>
        </dgm:presLayoutVars>
      </dgm:prSet>
      <dgm:spPr/>
    </dgm:pt>
    <dgm:pt modelId="{9C9AB495-8713-47DF-B329-8FEC7D09F437}" type="pres">
      <dgm:prSet presAssocID="{4C0A1409-43C8-4052-B455-8B6AB5485448}" presName="bgRect" presStyleLbl="bgAccFollowNode1" presStyleIdx="5" presStyleCnt="6"/>
      <dgm:spPr/>
    </dgm:pt>
    <dgm:pt modelId="{83C44241-BB21-4AF5-89E1-A0CBA6837F55}" type="pres">
      <dgm:prSet presAssocID="{6F8382B2-281D-4678-BB6A-0A8066F45C56}" presName="sibTransNodeCircle" presStyleLbl="alignNode1" presStyleIdx="10" presStyleCnt="12">
        <dgm:presLayoutVars>
          <dgm:chMax val="0"/>
          <dgm:bulletEnabled/>
        </dgm:presLayoutVars>
      </dgm:prSet>
      <dgm:spPr/>
    </dgm:pt>
    <dgm:pt modelId="{EC2983F8-109B-48A4-86AE-8DC3E73D258E}" type="pres">
      <dgm:prSet presAssocID="{4C0A1409-43C8-4052-B455-8B6AB5485448}" presName="bottomLine" presStyleLbl="alignNode1" presStyleIdx="11" presStyleCnt="12">
        <dgm:presLayoutVars/>
      </dgm:prSet>
      <dgm:spPr/>
    </dgm:pt>
    <dgm:pt modelId="{2C81AEEF-A05A-45D4-9470-D961553E8628}" type="pres">
      <dgm:prSet presAssocID="{4C0A1409-43C8-4052-B455-8B6AB5485448}" presName="nodeText" presStyleLbl="bgAccFollowNode1" presStyleIdx="5" presStyleCnt="6">
        <dgm:presLayoutVars>
          <dgm:bulletEnabled val="1"/>
        </dgm:presLayoutVars>
      </dgm:prSet>
      <dgm:spPr/>
    </dgm:pt>
  </dgm:ptLst>
  <dgm:cxnLst>
    <dgm:cxn modelId="{CF0F7007-6895-4DED-91B0-71ADBC3C1B0D}" type="presOf" srcId="{2FD8F121-A8AC-4E46-9361-80ABD8B00C55}" destId="{C0DEB5B6-C3FF-494E-AE75-E224A0EC5DAF}" srcOrd="1" destOrd="0" presId="urn:microsoft.com/office/officeart/2016/7/layout/BasicLinearProcessNumbered"/>
    <dgm:cxn modelId="{38771622-01CF-4D0F-ABC5-F0914F91A3C9}" type="presOf" srcId="{6A2A6188-2079-42F6-B574-8C8CB3BA8371}" destId="{41502304-DCE4-4B79-9261-279848646651}" srcOrd="1" destOrd="0" presId="urn:microsoft.com/office/officeart/2016/7/layout/BasicLinearProcessNumbered"/>
    <dgm:cxn modelId="{4496673E-FCA9-4CE2-83D7-C74EA2AFE170}" type="presOf" srcId="{CBAFAC4F-A6E1-4C08-B3B6-CFFFBB5D1A64}" destId="{32AD009F-87F9-4F72-9ACA-64B75B93316B}" srcOrd="0" destOrd="0" presId="urn:microsoft.com/office/officeart/2016/7/layout/BasicLinearProcessNumbered"/>
    <dgm:cxn modelId="{266D0160-98C4-4759-82E0-2BC217D58D29}" type="presOf" srcId="{63B28BBC-3660-4BA0-A209-E6A8ACE93938}" destId="{D9F99D85-7A2B-4353-B0D9-25D2D8367ADC}" srcOrd="0" destOrd="0" presId="urn:microsoft.com/office/officeart/2016/7/layout/BasicLinearProcessNumbered"/>
    <dgm:cxn modelId="{AE769668-3059-4FBF-9E90-73A1F4131A2D}" type="presOf" srcId="{31E7A1BF-BBF9-436E-901C-3EC547FD7543}" destId="{8E621B22-358D-4FEF-8520-AF02A9CA9ABB}" srcOrd="1" destOrd="0" presId="urn:microsoft.com/office/officeart/2016/7/layout/BasicLinearProcessNumbered"/>
    <dgm:cxn modelId="{BBB5A84C-873A-421B-B64F-E5F886880C86}" type="presOf" srcId="{31E7A1BF-BBF9-436E-901C-3EC547FD7543}" destId="{219C61AC-FB74-4479-89AE-CAFD8F24971C}" srcOrd="0" destOrd="0" presId="urn:microsoft.com/office/officeart/2016/7/layout/BasicLinearProcessNumbered"/>
    <dgm:cxn modelId="{40E8B74F-C79D-4CD0-A95F-522D4D51C035}" type="presOf" srcId="{8BF320FF-596F-43E6-A6CD-88F4B0EC4019}" destId="{678DB0C2-7112-4E8B-90A9-6274D6D5E7B3}" srcOrd="0" destOrd="0" presId="urn:microsoft.com/office/officeart/2016/7/layout/BasicLinearProcessNumbered"/>
    <dgm:cxn modelId="{36073A52-3310-41C0-95CB-AC7DDC20B09F}" srcId="{1B76EE94-76E9-4A0D-AD8A-DBBA7BDDC41A}" destId="{72967DD9-42F6-428F-A0E1-B4D5364B7743}" srcOrd="1" destOrd="0" parTransId="{6766B474-C088-4CD5-9264-3B922BF63E02}" sibTransId="{5D8F2492-D925-40E7-9574-36DDC40E03F7}"/>
    <dgm:cxn modelId="{0FF09A52-39FC-4DDC-B38E-DE25C9CCCDE3}" type="presOf" srcId="{2FD8F121-A8AC-4E46-9361-80ABD8B00C55}" destId="{26CDBF75-BDA0-4A00-89D4-67BCAE961104}" srcOrd="0" destOrd="0" presId="urn:microsoft.com/office/officeart/2016/7/layout/BasicLinearProcessNumbered"/>
    <dgm:cxn modelId="{5F2A8555-D641-498C-8540-029C44E14C72}" srcId="{1B76EE94-76E9-4A0D-AD8A-DBBA7BDDC41A}" destId="{4C0A1409-43C8-4052-B455-8B6AB5485448}" srcOrd="5" destOrd="0" parTransId="{3BB76B2D-94F6-41EF-9679-9C694C8E8AA6}" sibTransId="{6F8382B2-281D-4678-BB6A-0A8066F45C56}"/>
    <dgm:cxn modelId="{B8612D59-3932-4CA5-B51F-F2C8DD49B61F}" type="presOf" srcId="{1B76EE94-76E9-4A0D-AD8A-DBBA7BDDC41A}" destId="{2D02AD60-3619-4AD8-B104-D803C9E2F357}" srcOrd="0" destOrd="0" presId="urn:microsoft.com/office/officeart/2016/7/layout/BasicLinearProcessNumbered"/>
    <dgm:cxn modelId="{9E6E949B-34FA-4148-A8B7-96EA93C57CFA}" type="presOf" srcId="{5D8F2492-D925-40E7-9574-36DDC40E03F7}" destId="{13F73503-F555-41B1-8FDD-A9D108423884}" srcOrd="0" destOrd="0" presId="urn:microsoft.com/office/officeart/2016/7/layout/BasicLinearProcessNumbered"/>
    <dgm:cxn modelId="{98E9079E-F1A5-40C8-8B18-DCD91E5B8E80}" srcId="{1B76EE94-76E9-4A0D-AD8A-DBBA7BDDC41A}" destId="{2FD8F121-A8AC-4E46-9361-80ABD8B00C55}" srcOrd="4" destOrd="0" parTransId="{33CED1CF-9C1B-4ED7-8681-783BABDF7931}" sibTransId="{CBAFAC4F-A6E1-4C08-B3B6-CFFFBB5D1A64}"/>
    <dgm:cxn modelId="{002F1DA2-311C-4752-A84C-AA7EA66BC0CB}" type="presOf" srcId="{6A2A6188-2079-42F6-B574-8C8CB3BA8371}" destId="{E1FDBB2E-24AF-4C06-8913-1C2A617C8935}" srcOrd="0" destOrd="0" presId="urn:microsoft.com/office/officeart/2016/7/layout/BasicLinearProcessNumbered"/>
    <dgm:cxn modelId="{EAF03EA7-4B9D-4543-A4EC-DEC27B759875}" srcId="{1B76EE94-76E9-4A0D-AD8A-DBBA7BDDC41A}" destId="{6A2A6188-2079-42F6-B574-8C8CB3BA8371}" srcOrd="3" destOrd="0" parTransId="{258685F5-3E69-48AB-BDCC-CE4060D59899}" sibTransId="{63B28BBC-3660-4BA0-A209-E6A8ACE93938}"/>
    <dgm:cxn modelId="{317F9AAD-24E7-4ED4-B65E-02450FB7B57D}" srcId="{1B76EE94-76E9-4A0D-AD8A-DBBA7BDDC41A}" destId="{8BF320FF-596F-43E6-A6CD-88F4B0EC4019}" srcOrd="0" destOrd="0" parTransId="{C122D37C-87EA-4AAB-94E9-FEA04917C989}" sibTransId="{45CD00BC-D2B4-4645-ABE8-F0CF3CC610D3}"/>
    <dgm:cxn modelId="{482D03AE-3B5B-4BC2-9D17-D85BC103E0E3}" type="presOf" srcId="{45CD00BC-D2B4-4645-ABE8-F0CF3CC610D3}" destId="{DDB93CBC-6972-4E4E-BE5C-05AE0A577256}" srcOrd="0" destOrd="0" presId="urn:microsoft.com/office/officeart/2016/7/layout/BasicLinearProcessNumbered"/>
    <dgm:cxn modelId="{4FE038AE-451E-4616-8A77-DD3CB418C7F9}" type="presOf" srcId="{4C0A1409-43C8-4052-B455-8B6AB5485448}" destId="{2C81AEEF-A05A-45D4-9470-D961553E8628}" srcOrd="1" destOrd="0" presId="urn:microsoft.com/office/officeart/2016/7/layout/BasicLinearProcessNumbered"/>
    <dgm:cxn modelId="{EEFFC3B9-7EE9-4FD2-8DF9-B646E6C21609}" type="presOf" srcId="{8BF320FF-596F-43E6-A6CD-88F4B0EC4019}" destId="{91D8D900-56C4-4A9E-AED6-D94B973E1AF2}" srcOrd="1" destOrd="0" presId="urn:microsoft.com/office/officeart/2016/7/layout/BasicLinearProcessNumbered"/>
    <dgm:cxn modelId="{CA2A4AD4-238C-4E9B-9B7E-3F0802A7EF86}" type="presOf" srcId="{6F8382B2-281D-4678-BB6A-0A8066F45C56}" destId="{83C44241-BB21-4AF5-89E1-A0CBA6837F55}" srcOrd="0" destOrd="0" presId="urn:microsoft.com/office/officeart/2016/7/layout/BasicLinearProcessNumbered"/>
    <dgm:cxn modelId="{2EC393DB-8C25-449C-B403-AF2000FE9B49}" type="presOf" srcId="{4C0A1409-43C8-4052-B455-8B6AB5485448}" destId="{9C9AB495-8713-47DF-B329-8FEC7D09F437}" srcOrd="0" destOrd="0" presId="urn:microsoft.com/office/officeart/2016/7/layout/BasicLinearProcessNumbered"/>
    <dgm:cxn modelId="{831A1CDE-AF32-4F00-A6AD-8EF64E68A85F}" type="presOf" srcId="{72967DD9-42F6-428F-A0E1-B4D5364B7743}" destId="{E86DD475-CB40-4D97-92AC-E0D12E46879F}" srcOrd="1" destOrd="0" presId="urn:microsoft.com/office/officeart/2016/7/layout/BasicLinearProcessNumbered"/>
    <dgm:cxn modelId="{3C1230E0-3E3F-4E05-AE83-47F59332832F}" type="presOf" srcId="{C96B758B-23A4-404E-89B7-CEEAAFF996CB}" destId="{88601AA7-BA29-4DC9-863B-56EDBFD26DFA}" srcOrd="0" destOrd="0" presId="urn:microsoft.com/office/officeart/2016/7/layout/BasicLinearProcessNumbered"/>
    <dgm:cxn modelId="{156042E3-01C8-4B4B-A0CE-5645115A9A44}" srcId="{1B76EE94-76E9-4A0D-AD8A-DBBA7BDDC41A}" destId="{31E7A1BF-BBF9-436E-901C-3EC547FD7543}" srcOrd="2" destOrd="0" parTransId="{0FF81247-5873-42D3-B20A-BD37989157C7}" sibTransId="{C96B758B-23A4-404E-89B7-CEEAAFF996CB}"/>
    <dgm:cxn modelId="{8E0F4CE5-BDD4-4639-9F06-495B3DD254E8}" type="presOf" srcId="{72967DD9-42F6-428F-A0E1-B4D5364B7743}" destId="{D52E8911-6BF0-4769-B913-09A2148C2978}" srcOrd="0" destOrd="0" presId="urn:microsoft.com/office/officeart/2016/7/layout/BasicLinearProcessNumbered"/>
    <dgm:cxn modelId="{BBBE3F9B-A7BE-4E3B-9F63-8842EB510627}" type="presParOf" srcId="{2D02AD60-3619-4AD8-B104-D803C9E2F357}" destId="{D5BBE84C-4E04-41D4-A397-227BCE114719}" srcOrd="0" destOrd="0" presId="urn:microsoft.com/office/officeart/2016/7/layout/BasicLinearProcessNumbered"/>
    <dgm:cxn modelId="{0171CD71-9F00-4665-A166-FC905B9948F7}" type="presParOf" srcId="{D5BBE84C-4E04-41D4-A397-227BCE114719}" destId="{678DB0C2-7112-4E8B-90A9-6274D6D5E7B3}" srcOrd="0" destOrd="0" presId="urn:microsoft.com/office/officeart/2016/7/layout/BasicLinearProcessNumbered"/>
    <dgm:cxn modelId="{7C3D934F-D7AA-43D6-9D67-536F1357502F}" type="presParOf" srcId="{D5BBE84C-4E04-41D4-A397-227BCE114719}" destId="{DDB93CBC-6972-4E4E-BE5C-05AE0A577256}" srcOrd="1" destOrd="0" presId="urn:microsoft.com/office/officeart/2016/7/layout/BasicLinearProcessNumbered"/>
    <dgm:cxn modelId="{A81CC93D-5386-4C83-87D4-25BA93EDA40D}" type="presParOf" srcId="{D5BBE84C-4E04-41D4-A397-227BCE114719}" destId="{13880E4A-DF85-4846-A182-43F8679A4B1B}" srcOrd="2" destOrd="0" presId="urn:microsoft.com/office/officeart/2016/7/layout/BasicLinearProcessNumbered"/>
    <dgm:cxn modelId="{EE0AD928-5819-4E46-B0D4-0437E918BC24}" type="presParOf" srcId="{D5BBE84C-4E04-41D4-A397-227BCE114719}" destId="{91D8D900-56C4-4A9E-AED6-D94B973E1AF2}" srcOrd="3" destOrd="0" presId="urn:microsoft.com/office/officeart/2016/7/layout/BasicLinearProcessNumbered"/>
    <dgm:cxn modelId="{CC6A6FB0-708E-4CA2-8BFB-85ED0E1F17C2}" type="presParOf" srcId="{2D02AD60-3619-4AD8-B104-D803C9E2F357}" destId="{A51FC29E-0BF5-4A44-91DE-C33064577946}" srcOrd="1" destOrd="0" presId="urn:microsoft.com/office/officeart/2016/7/layout/BasicLinearProcessNumbered"/>
    <dgm:cxn modelId="{1749B7EE-B713-4DA3-BD71-C157FBC55954}" type="presParOf" srcId="{2D02AD60-3619-4AD8-B104-D803C9E2F357}" destId="{E6F2D811-063A-4471-A841-648C410DB817}" srcOrd="2" destOrd="0" presId="urn:microsoft.com/office/officeart/2016/7/layout/BasicLinearProcessNumbered"/>
    <dgm:cxn modelId="{1130F992-FB30-43E3-A98B-2AEEAE248755}" type="presParOf" srcId="{E6F2D811-063A-4471-A841-648C410DB817}" destId="{D52E8911-6BF0-4769-B913-09A2148C2978}" srcOrd="0" destOrd="0" presId="urn:microsoft.com/office/officeart/2016/7/layout/BasicLinearProcessNumbered"/>
    <dgm:cxn modelId="{341EF028-9C67-4E68-8C8A-3DD5E14C8768}" type="presParOf" srcId="{E6F2D811-063A-4471-A841-648C410DB817}" destId="{13F73503-F555-41B1-8FDD-A9D108423884}" srcOrd="1" destOrd="0" presId="urn:microsoft.com/office/officeart/2016/7/layout/BasicLinearProcessNumbered"/>
    <dgm:cxn modelId="{20CFC080-16B5-4025-8C54-658395CA64CA}" type="presParOf" srcId="{E6F2D811-063A-4471-A841-648C410DB817}" destId="{F8E8D2C3-C05B-4C03-A264-3B2FC3A871A3}" srcOrd="2" destOrd="0" presId="urn:microsoft.com/office/officeart/2016/7/layout/BasicLinearProcessNumbered"/>
    <dgm:cxn modelId="{7DD3CB80-E63E-4044-8F8D-1D48A405E001}" type="presParOf" srcId="{E6F2D811-063A-4471-A841-648C410DB817}" destId="{E86DD475-CB40-4D97-92AC-E0D12E46879F}" srcOrd="3" destOrd="0" presId="urn:microsoft.com/office/officeart/2016/7/layout/BasicLinearProcessNumbered"/>
    <dgm:cxn modelId="{BF01FDC7-95B8-4027-8D13-50F90BC2BD78}" type="presParOf" srcId="{2D02AD60-3619-4AD8-B104-D803C9E2F357}" destId="{8056C667-6EF8-4F00-97D3-CE8686DBE56F}" srcOrd="3" destOrd="0" presId="urn:microsoft.com/office/officeart/2016/7/layout/BasicLinearProcessNumbered"/>
    <dgm:cxn modelId="{B24F7717-3334-47EA-99D0-B0603F89F8CC}" type="presParOf" srcId="{2D02AD60-3619-4AD8-B104-D803C9E2F357}" destId="{98D2FC15-FEE2-477D-87C3-9BD17F1EE0C3}" srcOrd="4" destOrd="0" presId="urn:microsoft.com/office/officeart/2016/7/layout/BasicLinearProcessNumbered"/>
    <dgm:cxn modelId="{ED80F523-C062-4F14-8A49-D4845EFE5E1D}" type="presParOf" srcId="{98D2FC15-FEE2-477D-87C3-9BD17F1EE0C3}" destId="{219C61AC-FB74-4479-89AE-CAFD8F24971C}" srcOrd="0" destOrd="0" presId="urn:microsoft.com/office/officeart/2016/7/layout/BasicLinearProcessNumbered"/>
    <dgm:cxn modelId="{755A18A1-9D66-4465-A320-B60A135A165A}" type="presParOf" srcId="{98D2FC15-FEE2-477D-87C3-9BD17F1EE0C3}" destId="{88601AA7-BA29-4DC9-863B-56EDBFD26DFA}" srcOrd="1" destOrd="0" presId="urn:microsoft.com/office/officeart/2016/7/layout/BasicLinearProcessNumbered"/>
    <dgm:cxn modelId="{6DDF015D-DA7D-45CD-BFEB-74766A6A6BED}" type="presParOf" srcId="{98D2FC15-FEE2-477D-87C3-9BD17F1EE0C3}" destId="{DC95F883-F38F-41ED-A99D-66BD824D5E87}" srcOrd="2" destOrd="0" presId="urn:microsoft.com/office/officeart/2016/7/layout/BasicLinearProcessNumbered"/>
    <dgm:cxn modelId="{79B17C7C-31C7-4A18-B85B-5457262E02B4}" type="presParOf" srcId="{98D2FC15-FEE2-477D-87C3-9BD17F1EE0C3}" destId="{8E621B22-358D-4FEF-8520-AF02A9CA9ABB}" srcOrd="3" destOrd="0" presId="urn:microsoft.com/office/officeart/2016/7/layout/BasicLinearProcessNumbered"/>
    <dgm:cxn modelId="{92D783EF-F964-4A2F-A43D-B89C636BAD58}" type="presParOf" srcId="{2D02AD60-3619-4AD8-B104-D803C9E2F357}" destId="{DCDB5FE9-2E43-4951-AC6C-1723A9524797}" srcOrd="5" destOrd="0" presId="urn:microsoft.com/office/officeart/2016/7/layout/BasicLinearProcessNumbered"/>
    <dgm:cxn modelId="{3BD39BEA-F764-4CFB-B68F-023495E59B30}" type="presParOf" srcId="{2D02AD60-3619-4AD8-B104-D803C9E2F357}" destId="{1B2ED746-A8B0-47E6-AC24-7F86438EA623}" srcOrd="6" destOrd="0" presId="urn:microsoft.com/office/officeart/2016/7/layout/BasicLinearProcessNumbered"/>
    <dgm:cxn modelId="{8BEC0080-0D0F-4F40-8B7A-62BA667E2792}" type="presParOf" srcId="{1B2ED746-A8B0-47E6-AC24-7F86438EA623}" destId="{E1FDBB2E-24AF-4C06-8913-1C2A617C8935}" srcOrd="0" destOrd="0" presId="urn:microsoft.com/office/officeart/2016/7/layout/BasicLinearProcessNumbered"/>
    <dgm:cxn modelId="{41AE0D13-ADD5-49DA-99EC-11426894A651}" type="presParOf" srcId="{1B2ED746-A8B0-47E6-AC24-7F86438EA623}" destId="{D9F99D85-7A2B-4353-B0D9-25D2D8367ADC}" srcOrd="1" destOrd="0" presId="urn:microsoft.com/office/officeart/2016/7/layout/BasicLinearProcessNumbered"/>
    <dgm:cxn modelId="{4CCC3771-1DF2-4E03-9606-EB778B6F751E}" type="presParOf" srcId="{1B2ED746-A8B0-47E6-AC24-7F86438EA623}" destId="{EA875A4B-57AC-4E8C-839D-F8F6849AC435}" srcOrd="2" destOrd="0" presId="urn:microsoft.com/office/officeart/2016/7/layout/BasicLinearProcessNumbered"/>
    <dgm:cxn modelId="{9B95E5C5-FDAE-4289-9A34-422AC80C731E}" type="presParOf" srcId="{1B2ED746-A8B0-47E6-AC24-7F86438EA623}" destId="{41502304-DCE4-4B79-9261-279848646651}" srcOrd="3" destOrd="0" presId="urn:microsoft.com/office/officeart/2016/7/layout/BasicLinearProcessNumbered"/>
    <dgm:cxn modelId="{DE5308E3-DFB3-443A-9804-9C5755B81C00}" type="presParOf" srcId="{2D02AD60-3619-4AD8-B104-D803C9E2F357}" destId="{FA07099E-C5CD-4653-992F-6D1BEC971ACA}" srcOrd="7" destOrd="0" presId="urn:microsoft.com/office/officeart/2016/7/layout/BasicLinearProcessNumbered"/>
    <dgm:cxn modelId="{B6D2E4C2-2EA6-4628-A0E5-74CE13DC09A9}" type="presParOf" srcId="{2D02AD60-3619-4AD8-B104-D803C9E2F357}" destId="{B02CF4D0-58B9-4E38-8F6E-0FEB08855617}" srcOrd="8" destOrd="0" presId="urn:microsoft.com/office/officeart/2016/7/layout/BasicLinearProcessNumbered"/>
    <dgm:cxn modelId="{37B6752B-25BC-4988-952A-EA24EE6E253F}" type="presParOf" srcId="{B02CF4D0-58B9-4E38-8F6E-0FEB08855617}" destId="{26CDBF75-BDA0-4A00-89D4-67BCAE961104}" srcOrd="0" destOrd="0" presId="urn:microsoft.com/office/officeart/2016/7/layout/BasicLinearProcessNumbered"/>
    <dgm:cxn modelId="{6D5A974E-4920-44B3-A2F6-486B81FFDAB0}" type="presParOf" srcId="{B02CF4D0-58B9-4E38-8F6E-0FEB08855617}" destId="{32AD009F-87F9-4F72-9ACA-64B75B93316B}" srcOrd="1" destOrd="0" presId="urn:microsoft.com/office/officeart/2016/7/layout/BasicLinearProcessNumbered"/>
    <dgm:cxn modelId="{0B6587D6-4F35-4FFC-87D0-B99173CB3BF9}" type="presParOf" srcId="{B02CF4D0-58B9-4E38-8F6E-0FEB08855617}" destId="{893815A0-F977-447F-80D4-5A8DD1C3D3F6}" srcOrd="2" destOrd="0" presId="urn:microsoft.com/office/officeart/2016/7/layout/BasicLinearProcessNumbered"/>
    <dgm:cxn modelId="{8A4966CE-2FEC-4826-A5A6-78219894296E}" type="presParOf" srcId="{B02CF4D0-58B9-4E38-8F6E-0FEB08855617}" destId="{C0DEB5B6-C3FF-494E-AE75-E224A0EC5DAF}" srcOrd="3" destOrd="0" presId="urn:microsoft.com/office/officeart/2016/7/layout/BasicLinearProcessNumbered"/>
    <dgm:cxn modelId="{F037EAC3-BC52-4FF7-A943-831F806C0685}" type="presParOf" srcId="{2D02AD60-3619-4AD8-B104-D803C9E2F357}" destId="{A881AF6F-280E-45CA-87FA-CA0638793762}" srcOrd="9" destOrd="0" presId="urn:microsoft.com/office/officeart/2016/7/layout/BasicLinearProcessNumbered"/>
    <dgm:cxn modelId="{1BB37895-A7B5-4391-99BB-51FAA7666D1C}" type="presParOf" srcId="{2D02AD60-3619-4AD8-B104-D803C9E2F357}" destId="{A458AF27-3F74-4EA1-B56B-0B4D5EA89008}" srcOrd="10" destOrd="0" presId="urn:microsoft.com/office/officeart/2016/7/layout/BasicLinearProcessNumbered"/>
    <dgm:cxn modelId="{020C315F-9748-4130-9BBD-3D497F6000B5}" type="presParOf" srcId="{A458AF27-3F74-4EA1-B56B-0B4D5EA89008}" destId="{9C9AB495-8713-47DF-B329-8FEC7D09F437}" srcOrd="0" destOrd="0" presId="urn:microsoft.com/office/officeart/2016/7/layout/BasicLinearProcessNumbered"/>
    <dgm:cxn modelId="{C9B186BC-B22C-4B34-80AA-C71D57B1C928}" type="presParOf" srcId="{A458AF27-3F74-4EA1-B56B-0B4D5EA89008}" destId="{83C44241-BB21-4AF5-89E1-A0CBA6837F55}" srcOrd="1" destOrd="0" presId="urn:microsoft.com/office/officeart/2016/7/layout/BasicLinearProcessNumbered"/>
    <dgm:cxn modelId="{4B7AC6D9-326C-429A-8971-5EFFB5792EE9}" type="presParOf" srcId="{A458AF27-3F74-4EA1-B56B-0B4D5EA89008}" destId="{EC2983F8-109B-48A4-86AE-8DC3E73D258E}" srcOrd="2" destOrd="0" presId="urn:microsoft.com/office/officeart/2016/7/layout/BasicLinearProcessNumbered"/>
    <dgm:cxn modelId="{19049BD2-31DF-41CB-9F88-DEBE2A5FBF36}" type="presParOf" srcId="{A458AF27-3F74-4EA1-B56B-0B4D5EA89008}" destId="{2C81AEEF-A05A-45D4-9470-D961553E8628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F48CAE3-94F7-435C-8917-EA2ABE1DF6C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FD851B-2124-45FB-8375-375D6063D4BC}">
      <dgm:prSet/>
      <dgm:spPr/>
      <dgm:t>
        <a:bodyPr/>
        <a:lstStyle/>
        <a:p>
          <a:r>
            <a:rPr lang="en-US"/>
            <a:t>Multiple divisions involved</a:t>
          </a:r>
        </a:p>
      </dgm:t>
    </dgm:pt>
    <dgm:pt modelId="{98213947-D6F8-4F42-9FB7-D00381742DD1}" type="parTrans" cxnId="{1B7C1F55-E613-4523-92A5-C5E69D2AC223}">
      <dgm:prSet/>
      <dgm:spPr/>
      <dgm:t>
        <a:bodyPr/>
        <a:lstStyle/>
        <a:p>
          <a:endParaRPr lang="en-US"/>
        </a:p>
      </dgm:t>
    </dgm:pt>
    <dgm:pt modelId="{EE4EF403-C5B7-4672-9C54-E068F749C5B3}" type="sibTrans" cxnId="{1B7C1F55-E613-4523-92A5-C5E69D2AC223}">
      <dgm:prSet/>
      <dgm:spPr/>
      <dgm:t>
        <a:bodyPr/>
        <a:lstStyle/>
        <a:p>
          <a:endParaRPr lang="en-US"/>
        </a:p>
      </dgm:t>
    </dgm:pt>
    <dgm:pt modelId="{5A99CBAA-F1E7-44AB-A485-D5E381C3174A}">
      <dgm:prSet/>
      <dgm:spPr/>
      <dgm:t>
        <a:bodyPr/>
        <a:lstStyle/>
        <a:p>
          <a:endParaRPr lang="en-US"/>
        </a:p>
      </dgm:t>
    </dgm:pt>
    <dgm:pt modelId="{0DEAF526-DD2A-43DF-9341-3F913F2295C6}" type="parTrans" cxnId="{453A9285-C50C-4145-9233-05EC49CC60F5}">
      <dgm:prSet/>
      <dgm:spPr/>
      <dgm:t>
        <a:bodyPr/>
        <a:lstStyle/>
        <a:p>
          <a:endParaRPr lang="en-US"/>
        </a:p>
      </dgm:t>
    </dgm:pt>
    <dgm:pt modelId="{43102E85-94C4-446A-BA49-BF3C1364BF8F}" type="sibTrans" cxnId="{453A9285-C50C-4145-9233-05EC49CC60F5}">
      <dgm:prSet/>
      <dgm:spPr/>
      <dgm:t>
        <a:bodyPr/>
        <a:lstStyle/>
        <a:p>
          <a:endParaRPr lang="en-US"/>
        </a:p>
      </dgm:t>
    </dgm:pt>
    <dgm:pt modelId="{A598E892-EEC2-4F47-AEE9-D19848A2560B}">
      <dgm:prSet/>
      <dgm:spPr/>
      <dgm:t>
        <a:bodyPr/>
        <a:lstStyle/>
        <a:p>
          <a:r>
            <a:rPr lang="en-US"/>
            <a:t>Cross-agency coordination required</a:t>
          </a:r>
        </a:p>
      </dgm:t>
    </dgm:pt>
    <dgm:pt modelId="{F319EF20-C6FA-46B9-820D-6169CDCB5E9F}" type="parTrans" cxnId="{9C88966B-C8A4-4276-B229-9AEA8EEF4383}">
      <dgm:prSet/>
      <dgm:spPr/>
      <dgm:t>
        <a:bodyPr/>
        <a:lstStyle/>
        <a:p>
          <a:endParaRPr lang="en-US"/>
        </a:p>
      </dgm:t>
    </dgm:pt>
    <dgm:pt modelId="{0184304F-D805-4FC3-A4C5-F94C64921BD8}" type="sibTrans" cxnId="{9C88966B-C8A4-4276-B229-9AEA8EEF4383}">
      <dgm:prSet/>
      <dgm:spPr/>
      <dgm:t>
        <a:bodyPr/>
        <a:lstStyle/>
        <a:p>
          <a:endParaRPr lang="en-US"/>
        </a:p>
      </dgm:t>
    </dgm:pt>
    <dgm:pt modelId="{06F7EB76-2513-44D1-AE8A-D00F74222365}">
      <dgm:prSet/>
      <dgm:spPr/>
      <dgm:t>
        <a:bodyPr/>
        <a:lstStyle/>
        <a:p>
          <a:r>
            <a:rPr lang="en-US"/>
            <a:t>Balancing feasibility, quality, and policy</a:t>
          </a:r>
        </a:p>
      </dgm:t>
    </dgm:pt>
    <dgm:pt modelId="{12B1F1F3-C632-4F75-A1D1-8CC363B15FB5}" type="parTrans" cxnId="{C21B3C4B-0C54-48EC-9A0E-1FBF04C5732C}">
      <dgm:prSet/>
      <dgm:spPr/>
      <dgm:t>
        <a:bodyPr/>
        <a:lstStyle/>
        <a:p>
          <a:endParaRPr lang="en-US"/>
        </a:p>
      </dgm:t>
    </dgm:pt>
    <dgm:pt modelId="{621A41BD-A2B1-4338-A359-A150DB42EDF7}" type="sibTrans" cxnId="{C21B3C4B-0C54-48EC-9A0E-1FBF04C5732C}">
      <dgm:prSet/>
      <dgm:spPr/>
      <dgm:t>
        <a:bodyPr/>
        <a:lstStyle/>
        <a:p>
          <a:endParaRPr lang="en-US"/>
        </a:p>
      </dgm:t>
    </dgm:pt>
    <dgm:pt modelId="{5590DBEA-2DB3-48F7-A077-16A61DE37FB6}" type="pres">
      <dgm:prSet presAssocID="{9F48CAE3-94F7-435C-8917-EA2ABE1DF6C3}" presName="root" presStyleCnt="0">
        <dgm:presLayoutVars>
          <dgm:dir/>
          <dgm:resizeHandles val="exact"/>
        </dgm:presLayoutVars>
      </dgm:prSet>
      <dgm:spPr/>
    </dgm:pt>
    <dgm:pt modelId="{27731EC3-1BA2-4145-9F09-A7A4060F489F}" type="pres">
      <dgm:prSet presAssocID="{D5FD851B-2124-45FB-8375-375D6063D4BC}" presName="compNode" presStyleCnt="0"/>
      <dgm:spPr/>
    </dgm:pt>
    <dgm:pt modelId="{E69BC4E8-210C-4271-ADD9-696E8BA23CA8}" type="pres">
      <dgm:prSet presAssocID="{D5FD851B-2124-45FB-8375-375D6063D4BC}" presName="bgRect" presStyleLbl="bgShp" presStyleIdx="0" presStyleCnt="3"/>
      <dgm:spPr/>
    </dgm:pt>
    <dgm:pt modelId="{DB79AE6E-A855-4FC5-B607-BD18F8305FFD}" type="pres">
      <dgm:prSet presAssocID="{D5FD851B-2124-45FB-8375-375D6063D4B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B4C52B9D-17B4-4D1B-9C42-C529625C13A7}" type="pres">
      <dgm:prSet presAssocID="{D5FD851B-2124-45FB-8375-375D6063D4BC}" presName="spaceRect" presStyleCnt="0"/>
      <dgm:spPr/>
    </dgm:pt>
    <dgm:pt modelId="{A8C02844-3C56-444F-AECA-0671D6A9A0C6}" type="pres">
      <dgm:prSet presAssocID="{D5FD851B-2124-45FB-8375-375D6063D4BC}" presName="parTx" presStyleLbl="revTx" presStyleIdx="0" presStyleCnt="4">
        <dgm:presLayoutVars>
          <dgm:chMax val="0"/>
          <dgm:chPref val="0"/>
        </dgm:presLayoutVars>
      </dgm:prSet>
      <dgm:spPr/>
    </dgm:pt>
    <dgm:pt modelId="{7600479A-002A-4BBA-AE26-1EAAB18305DD}" type="pres">
      <dgm:prSet presAssocID="{D5FD851B-2124-45FB-8375-375D6063D4BC}" presName="desTx" presStyleLbl="revTx" presStyleIdx="1" presStyleCnt="4">
        <dgm:presLayoutVars/>
      </dgm:prSet>
      <dgm:spPr/>
    </dgm:pt>
    <dgm:pt modelId="{81D57D7B-DF0E-4E37-81E9-910645C44782}" type="pres">
      <dgm:prSet presAssocID="{EE4EF403-C5B7-4672-9C54-E068F749C5B3}" presName="sibTrans" presStyleCnt="0"/>
      <dgm:spPr/>
    </dgm:pt>
    <dgm:pt modelId="{E5FE9FEB-CF87-4D4E-BBD6-98EC3F39C8E8}" type="pres">
      <dgm:prSet presAssocID="{A598E892-EEC2-4F47-AEE9-D19848A2560B}" presName="compNode" presStyleCnt="0"/>
      <dgm:spPr/>
    </dgm:pt>
    <dgm:pt modelId="{8EDF2F1C-56C3-4A7F-92F5-1EE051C3906D}" type="pres">
      <dgm:prSet presAssocID="{A598E892-EEC2-4F47-AEE9-D19848A2560B}" presName="bgRect" presStyleLbl="bgShp" presStyleIdx="1" presStyleCnt="3"/>
      <dgm:spPr/>
    </dgm:pt>
    <dgm:pt modelId="{DF3D3297-AC79-4875-9ED2-C423DD3EAFCC}" type="pres">
      <dgm:prSet presAssocID="{A598E892-EEC2-4F47-AEE9-D19848A2560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09924A2E-7459-4632-B49D-F67D2D8B166D}" type="pres">
      <dgm:prSet presAssocID="{A598E892-EEC2-4F47-AEE9-D19848A2560B}" presName="spaceRect" presStyleCnt="0"/>
      <dgm:spPr/>
    </dgm:pt>
    <dgm:pt modelId="{9F0D8D36-C1EE-4252-9CFD-0287118E5A99}" type="pres">
      <dgm:prSet presAssocID="{A598E892-EEC2-4F47-AEE9-D19848A2560B}" presName="parTx" presStyleLbl="revTx" presStyleIdx="2" presStyleCnt="4">
        <dgm:presLayoutVars>
          <dgm:chMax val="0"/>
          <dgm:chPref val="0"/>
        </dgm:presLayoutVars>
      </dgm:prSet>
      <dgm:spPr/>
    </dgm:pt>
    <dgm:pt modelId="{D66C18C8-53CF-4D9D-8603-8E656AED4979}" type="pres">
      <dgm:prSet presAssocID="{0184304F-D805-4FC3-A4C5-F94C64921BD8}" presName="sibTrans" presStyleCnt="0"/>
      <dgm:spPr/>
    </dgm:pt>
    <dgm:pt modelId="{25D8ACC4-6D4D-4AA0-AD4E-CCACA86038EF}" type="pres">
      <dgm:prSet presAssocID="{06F7EB76-2513-44D1-AE8A-D00F74222365}" presName="compNode" presStyleCnt="0"/>
      <dgm:spPr/>
    </dgm:pt>
    <dgm:pt modelId="{E8E2F81F-2045-4662-AC93-7986B71C0DDF}" type="pres">
      <dgm:prSet presAssocID="{06F7EB76-2513-44D1-AE8A-D00F74222365}" presName="bgRect" presStyleLbl="bgShp" presStyleIdx="2" presStyleCnt="3"/>
      <dgm:spPr/>
    </dgm:pt>
    <dgm:pt modelId="{D5CA689B-5512-41DE-A56C-5DC75344289D}" type="pres">
      <dgm:prSet presAssocID="{06F7EB76-2513-44D1-AE8A-D00F7422236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9F038B09-C86F-4B39-802A-F2E0F3A5708C}" type="pres">
      <dgm:prSet presAssocID="{06F7EB76-2513-44D1-AE8A-D00F74222365}" presName="spaceRect" presStyleCnt="0"/>
      <dgm:spPr/>
    </dgm:pt>
    <dgm:pt modelId="{B8F5A6CE-EC6C-4205-8142-9C524211358A}" type="pres">
      <dgm:prSet presAssocID="{06F7EB76-2513-44D1-AE8A-D00F7422236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21B3C4B-0C54-48EC-9A0E-1FBF04C5732C}" srcId="{9F48CAE3-94F7-435C-8917-EA2ABE1DF6C3}" destId="{06F7EB76-2513-44D1-AE8A-D00F74222365}" srcOrd="2" destOrd="0" parTransId="{12B1F1F3-C632-4F75-A1D1-8CC363B15FB5}" sibTransId="{621A41BD-A2B1-4338-A359-A150DB42EDF7}"/>
    <dgm:cxn modelId="{9C88966B-C8A4-4276-B229-9AEA8EEF4383}" srcId="{9F48CAE3-94F7-435C-8917-EA2ABE1DF6C3}" destId="{A598E892-EEC2-4F47-AEE9-D19848A2560B}" srcOrd="1" destOrd="0" parTransId="{F319EF20-C6FA-46B9-820D-6169CDCB5E9F}" sibTransId="{0184304F-D805-4FC3-A4C5-F94C64921BD8}"/>
    <dgm:cxn modelId="{1B7C1F55-E613-4523-92A5-C5E69D2AC223}" srcId="{9F48CAE3-94F7-435C-8917-EA2ABE1DF6C3}" destId="{D5FD851B-2124-45FB-8375-375D6063D4BC}" srcOrd="0" destOrd="0" parTransId="{98213947-D6F8-4F42-9FB7-D00381742DD1}" sibTransId="{EE4EF403-C5B7-4672-9C54-E068F749C5B3}"/>
    <dgm:cxn modelId="{453A9285-C50C-4145-9233-05EC49CC60F5}" srcId="{D5FD851B-2124-45FB-8375-375D6063D4BC}" destId="{5A99CBAA-F1E7-44AB-A485-D5E381C3174A}" srcOrd="0" destOrd="0" parTransId="{0DEAF526-DD2A-43DF-9341-3F913F2295C6}" sibTransId="{43102E85-94C4-446A-BA49-BF3C1364BF8F}"/>
    <dgm:cxn modelId="{1DC07987-F9C4-4C2E-9D2F-5833CD08BE8C}" type="presOf" srcId="{A598E892-EEC2-4F47-AEE9-D19848A2560B}" destId="{9F0D8D36-C1EE-4252-9CFD-0287118E5A99}" srcOrd="0" destOrd="0" presId="urn:microsoft.com/office/officeart/2018/2/layout/IconVerticalSolidList"/>
    <dgm:cxn modelId="{F6812FAA-D1C1-43D0-8C15-7B2A9DB30054}" type="presOf" srcId="{9F48CAE3-94F7-435C-8917-EA2ABE1DF6C3}" destId="{5590DBEA-2DB3-48F7-A077-16A61DE37FB6}" srcOrd="0" destOrd="0" presId="urn:microsoft.com/office/officeart/2018/2/layout/IconVerticalSolidList"/>
    <dgm:cxn modelId="{0B73DBB5-033D-4681-9F05-D7EC64ABA83C}" type="presOf" srcId="{5A99CBAA-F1E7-44AB-A485-D5E381C3174A}" destId="{7600479A-002A-4BBA-AE26-1EAAB18305DD}" srcOrd="0" destOrd="0" presId="urn:microsoft.com/office/officeart/2018/2/layout/IconVerticalSolidList"/>
    <dgm:cxn modelId="{37ED4FC7-70BD-4A64-95C8-CD7EC1630ABC}" type="presOf" srcId="{D5FD851B-2124-45FB-8375-375D6063D4BC}" destId="{A8C02844-3C56-444F-AECA-0671D6A9A0C6}" srcOrd="0" destOrd="0" presId="urn:microsoft.com/office/officeart/2018/2/layout/IconVerticalSolidList"/>
    <dgm:cxn modelId="{49EFC7E4-E61A-42F8-9743-064C89EDA111}" type="presOf" srcId="{06F7EB76-2513-44D1-AE8A-D00F74222365}" destId="{B8F5A6CE-EC6C-4205-8142-9C524211358A}" srcOrd="0" destOrd="0" presId="urn:microsoft.com/office/officeart/2018/2/layout/IconVerticalSolidList"/>
    <dgm:cxn modelId="{673F1362-6984-4790-AF0E-0EEF5A64A9B3}" type="presParOf" srcId="{5590DBEA-2DB3-48F7-A077-16A61DE37FB6}" destId="{27731EC3-1BA2-4145-9F09-A7A4060F489F}" srcOrd="0" destOrd="0" presId="urn:microsoft.com/office/officeart/2018/2/layout/IconVerticalSolidList"/>
    <dgm:cxn modelId="{45934EBC-689F-4182-AECB-FA4567F59B46}" type="presParOf" srcId="{27731EC3-1BA2-4145-9F09-A7A4060F489F}" destId="{E69BC4E8-210C-4271-ADD9-696E8BA23CA8}" srcOrd="0" destOrd="0" presId="urn:microsoft.com/office/officeart/2018/2/layout/IconVerticalSolidList"/>
    <dgm:cxn modelId="{550B331E-518D-42DB-972F-36B0501780B8}" type="presParOf" srcId="{27731EC3-1BA2-4145-9F09-A7A4060F489F}" destId="{DB79AE6E-A855-4FC5-B607-BD18F8305FFD}" srcOrd="1" destOrd="0" presId="urn:microsoft.com/office/officeart/2018/2/layout/IconVerticalSolidList"/>
    <dgm:cxn modelId="{E5A6E466-52B4-4EB2-9227-7EEF35D330E9}" type="presParOf" srcId="{27731EC3-1BA2-4145-9F09-A7A4060F489F}" destId="{B4C52B9D-17B4-4D1B-9C42-C529625C13A7}" srcOrd="2" destOrd="0" presId="urn:microsoft.com/office/officeart/2018/2/layout/IconVerticalSolidList"/>
    <dgm:cxn modelId="{8E49ADE2-649F-4599-8D1D-6760233AEE3C}" type="presParOf" srcId="{27731EC3-1BA2-4145-9F09-A7A4060F489F}" destId="{A8C02844-3C56-444F-AECA-0671D6A9A0C6}" srcOrd="3" destOrd="0" presId="urn:microsoft.com/office/officeart/2018/2/layout/IconVerticalSolidList"/>
    <dgm:cxn modelId="{0A79B2EA-BA92-4EFC-B685-186B32404AD3}" type="presParOf" srcId="{27731EC3-1BA2-4145-9F09-A7A4060F489F}" destId="{7600479A-002A-4BBA-AE26-1EAAB18305DD}" srcOrd="4" destOrd="0" presId="urn:microsoft.com/office/officeart/2018/2/layout/IconVerticalSolidList"/>
    <dgm:cxn modelId="{C8162EAF-BB37-4F6B-8FD4-02A8F046BA26}" type="presParOf" srcId="{5590DBEA-2DB3-48F7-A077-16A61DE37FB6}" destId="{81D57D7B-DF0E-4E37-81E9-910645C44782}" srcOrd="1" destOrd="0" presId="urn:microsoft.com/office/officeart/2018/2/layout/IconVerticalSolidList"/>
    <dgm:cxn modelId="{3D03E5AC-FA9F-4860-911A-DF3642C6AFED}" type="presParOf" srcId="{5590DBEA-2DB3-48F7-A077-16A61DE37FB6}" destId="{E5FE9FEB-CF87-4D4E-BBD6-98EC3F39C8E8}" srcOrd="2" destOrd="0" presId="urn:microsoft.com/office/officeart/2018/2/layout/IconVerticalSolidList"/>
    <dgm:cxn modelId="{553BA7F2-010F-45BF-BD42-5F53E1A22D9A}" type="presParOf" srcId="{E5FE9FEB-CF87-4D4E-BBD6-98EC3F39C8E8}" destId="{8EDF2F1C-56C3-4A7F-92F5-1EE051C3906D}" srcOrd="0" destOrd="0" presId="urn:microsoft.com/office/officeart/2018/2/layout/IconVerticalSolidList"/>
    <dgm:cxn modelId="{4E0DD24C-F070-418E-ABA7-53B1408643F9}" type="presParOf" srcId="{E5FE9FEB-CF87-4D4E-BBD6-98EC3F39C8E8}" destId="{DF3D3297-AC79-4875-9ED2-C423DD3EAFCC}" srcOrd="1" destOrd="0" presId="urn:microsoft.com/office/officeart/2018/2/layout/IconVerticalSolidList"/>
    <dgm:cxn modelId="{1DBD3D7D-8F49-4658-A8F1-A1459FEB047B}" type="presParOf" srcId="{E5FE9FEB-CF87-4D4E-BBD6-98EC3F39C8E8}" destId="{09924A2E-7459-4632-B49D-F67D2D8B166D}" srcOrd="2" destOrd="0" presId="urn:microsoft.com/office/officeart/2018/2/layout/IconVerticalSolidList"/>
    <dgm:cxn modelId="{54A8BFCF-2641-4835-AC64-25A61381CC0F}" type="presParOf" srcId="{E5FE9FEB-CF87-4D4E-BBD6-98EC3F39C8E8}" destId="{9F0D8D36-C1EE-4252-9CFD-0287118E5A99}" srcOrd="3" destOrd="0" presId="urn:microsoft.com/office/officeart/2018/2/layout/IconVerticalSolidList"/>
    <dgm:cxn modelId="{E41317B4-DA07-4072-B6BF-765C856776F4}" type="presParOf" srcId="{5590DBEA-2DB3-48F7-A077-16A61DE37FB6}" destId="{D66C18C8-53CF-4D9D-8603-8E656AED4979}" srcOrd="3" destOrd="0" presId="urn:microsoft.com/office/officeart/2018/2/layout/IconVerticalSolidList"/>
    <dgm:cxn modelId="{930EA2DF-33CE-4C5F-9346-AA2834801651}" type="presParOf" srcId="{5590DBEA-2DB3-48F7-A077-16A61DE37FB6}" destId="{25D8ACC4-6D4D-4AA0-AD4E-CCACA86038EF}" srcOrd="4" destOrd="0" presId="urn:microsoft.com/office/officeart/2018/2/layout/IconVerticalSolidList"/>
    <dgm:cxn modelId="{19796B0D-7089-4882-8185-5510E3D06E9E}" type="presParOf" srcId="{25D8ACC4-6D4D-4AA0-AD4E-CCACA86038EF}" destId="{E8E2F81F-2045-4662-AC93-7986B71C0DDF}" srcOrd="0" destOrd="0" presId="urn:microsoft.com/office/officeart/2018/2/layout/IconVerticalSolidList"/>
    <dgm:cxn modelId="{F350B566-98AF-415F-91F4-E7BD282EE035}" type="presParOf" srcId="{25D8ACC4-6D4D-4AA0-AD4E-CCACA86038EF}" destId="{D5CA689B-5512-41DE-A56C-5DC75344289D}" srcOrd="1" destOrd="0" presId="urn:microsoft.com/office/officeart/2018/2/layout/IconVerticalSolidList"/>
    <dgm:cxn modelId="{4A934A9F-30D2-49C8-A4B8-D837435EDEAF}" type="presParOf" srcId="{25D8ACC4-6D4D-4AA0-AD4E-CCACA86038EF}" destId="{9F038B09-C86F-4B39-802A-F2E0F3A5708C}" srcOrd="2" destOrd="0" presId="urn:microsoft.com/office/officeart/2018/2/layout/IconVerticalSolidList"/>
    <dgm:cxn modelId="{0B8A1FFF-17F3-4657-ACF3-BEF7F8120038}" type="presParOf" srcId="{25D8ACC4-6D4D-4AA0-AD4E-CCACA86038EF}" destId="{B8F5A6CE-EC6C-4205-8142-9C524211358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24F5A1C-D277-4236-95E6-06CB8C8C1EF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2A6D1A-854A-4E4E-98D3-4FB2C46515E8}">
      <dgm:prSet/>
      <dgm:spPr/>
      <dgm:t>
        <a:bodyPr/>
        <a:lstStyle/>
        <a:p>
          <a:r>
            <a:rPr lang="en-US"/>
            <a:t>Reduce employer survey burden</a:t>
          </a:r>
        </a:p>
      </dgm:t>
    </dgm:pt>
    <dgm:pt modelId="{0517DD08-4C4D-4D8D-A2A6-423912D8612F}" type="parTrans" cxnId="{93CCA6E7-0E9E-4391-8C60-8D0A35DEF5CC}">
      <dgm:prSet/>
      <dgm:spPr/>
      <dgm:t>
        <a:bodyPr/>
        <a:lstStyle/>
        <a:p>
          <a:endParaRPr lang="en-US"/>
        </a:p>
      </dgm:t>
    </dgm:pt>
    <dgm:pt modelId="{AC9AEA0D-AD36-4BAB-8FC2-A1BF275CF3BC}" type="sibTrans" cxnId="{93CCA6E7-0E9E-4391-8C60-8D0A35DEF5CC}">
      <dgm:prSet/>
      <dgm:spPr/>
      <dgm:t>
        <a:bodyPr/>
        <a:lstStyle/>
        <a:p>
          <a:endParaRPr lang="en-US"/>
        </a:p>
      </dgm:t>
    </dgm:pt>
    <dgm:pt modelId="{224291BB-91D5-4626-9A6B-D1732A1DD12B}">
      <dgm:prSet/>
      <dgm:spPr/>
      <dgm:t>
        <a:bodyPr/>
        <a:lstStyle/>
        <a:p>
          <a:r>
            <a:rPr lang="en-US"/>
            <a:t>Improve data quality</a:t>
          </a:r>
        </a:p>
      </dgm:t>
    </dgm:pt>
    <dgm:pt modelId="{A84CEA83-4BC1-4833-8776-4A69668F5AE7}" type="parTrans" cxnId="{9DD2C9DF-5F44-400C-A633-1F767E7ED099}">
      <dgm:prSet/>
      <dgm:spPr/>
      <dgm:t>
        <a:bodyPr/>
        <a:lstStyle/>
        <a:p>
          <a:endParaRPr lang="en-US"/>
        </a:p>
      </dgm:t>
    </dgm:pt>
    <dgm:pt modelId="{2E65A3CD-4643-43AF-93E8-5C1ECD9718C4}" type="sibTrans" cxnId="{9DD2C9DF-5F44-400C-A633-1F767E7ED099}">
      <dgm:prSet/>
      <dgm:spPr/>
      <dgm:t>
        <a:bodyPr/>
        <a:lstStyle/>
        <a:p>
          <a:endParaRPr lang="en-US"/>
        </a:p>
      </dgm:t>
    </dgm:pt>
    <dgm:pt modelId="{5E2A939B-31AB-48EF-9E70-DF19471AD19A}">
      <dgm:prSet/>
      <dgm:spPr/>
      <dgm:t>
        <a:bodyPr/>
        <a:lstStyle/>
        <a:p>
          <a:r>
            <a:rPr lang="en-US"/>
            <a:t>Better align education and workforce outcomes</a:t>
          </a:r>
        </a:p>
      </dgm:t>
    </dgm:pt>
    <dgm:pt modelId="{99DCE8C3-8A5E-4DDC-8925-8FB817CE6F1A}" type="parTrans" cxnId="{2017BF06-9D3D-4ABE-89EC-18FE9BF872C5}">
      <dgm:prSet/>
      <dgm:spPr/>
      <dgm:t>
        <a:bodyPr/>
        <a:lstStyle/>
        <a:p>
          <a:endParaRPr lang="en-US"/>
        </a:p>
      </dgm:t>
    </dgm:pt>
    <dgm:pt modelId="{85B22EB0-5255-44E3-98EE-1E30B3B3D5BC}" type="sibTrans" cxnId="{2017BF06-9D3D-4ABE-89EC-18FE9BF872C5}">
      <dgm:prSet/>
      <dgm:spPr/>
      <dgm:t>
        <a:bodyPr/>
        <a:lstStyle/>
        <a:p>
          <a:endParaRPr lang="en-US"/>
        </a:p>
      </dgm:t>
    </dgm:pt>
    <dgm:pt modelId="{EC3BFA2B-9526-4D52-9C3B-D36E370F61D1}" type="pres">
      <dgm:prSet presAssocID="{B24F5A1C-D277-4236-95E6-06CB8C8C1EF8}" presName="root" presStyleCnt="0">
        <dgm:presLayoutVars>
          <dgm:dir/>
          <dgm:resizeHandles val="exact"/>
        </dgm:presLayoutVars>
      </dgm:prSet>
      <dgm:spPr/>
    </dgm:pt>
    <dgm:pt modelId="{971FB32F-4EE6-4AF6-B15C-4F6677FD8FBD}" type="pres">
      <dgm:prSet presAssocID="{ED2A6D1A-854A-4E4E-98D3-4FB2C46515E8}" presName="compNode" presStyleCnt="0"/>
      <dgm:spPr/>
    </dgm:pt>
    <dgm:pt modelId="{4361A462-B089-45E0-AB0B-37B7A7E944E1}" type="pres">
      <dgm:prSet presAssocID="{ED2A6D1A-854A-4E4E-98D3-4FB2C46515E8}" presName="bgRect" presStyleLbl="bgShp" presStyleIdx="0" presStyleCnt="3"/>
      <dgm:spPr/>
    </dgm:pt>
    <dgm:pt modelId="{FAFB2214-C649-4F2B-BB2E-ED7F4692620C}" type="pres">
      <dgm:prSet presAssocID="{ED2A6D1A-854A-4E4E-98D3-4FB2C46515E8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DA0172B9-20BC-444E-B9BB-8D9A185F1FF6}" type="pres">
      <dgm:prSet presAssocID="{ED2A6D1A-854A-4E4E-98D3-4FB2C46515E8}" presName="spaceRect" presStyleCnt="0"/>
      <dgm:spPr/>
    </dgm:pt>
    <dgm:pt modelId="{AF2CA8DC-43E3-44EA-9365-D10334647625}" type="pres">
      <dgm:prSet presAssocID="{ED2A6D1A-854A-4E4E-98D3-4FB2C46515E8}" presName="parTx" presStyleLbl="revTx" presStyleIdx="0" presStyleCnt="3">
        <dgm:presLayoutVars>
          <dgm:chMax val="0"/>
          <dgm:chPref val="0"/>
        </dgm:presLayoutVars>
      </dgm:prSet>
      <dgm:spPr/>
    </dgm:pt>
    <dgm:pt modelId="{B6D4E2D8-9C69-4775-8457-3AB94AD04146}" type="pres">
      <dgm:prSet presAssocID="{AC9AEA0D-AD36-4BAB-8FC2-A1BF275CF3BC}" presName="sibTrans" presStyleCnt="0"/>
      <dgm:spPr/>
    </dgm:pt>
    <dgm:pt modelId="{314566EC-FB75-4EF6-8F4F-03ED3DC0229E}" type="pres">
      <dgm:prSet presAssocID="{224291BB-91D5-4626-9A6B-D1732A1DD12B}" presName="compNode" presStyleCnt="0"/>
      <dgm:spPr/>
    </dgm:pt>
    <dgm:pt modelId="{DA8BACE2-316A-4491-A89B-FA96029C4418}" type="pres">
      <dgm:prSet presAssocID="{224291BB-91D5-4626-9A6B-D1732A1DD12B}" presName="bgRect" presStyleLbl="bgShp" presStyleIdx="1" presStyleCnt="3"/>
      <dgm:spPr/>
    </dgm:pt>
    <dgm:pt modelId="{E6E7173C-A687-43D6-9B09-9C7100D9D94E}" type="pres">
      <dgm:prSet presAssocID="{224291BB-91D5-4626-9A6B-D1732A1DD12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32E4DE6A-C4E3-479D-846D-A3F5FBFDD1AB}" type="pres">
      <dgm:prSet presAssocID="{224291BB-91D5-4626-9A6B-D1732A1DD12B}" presName="spaceRect" presStyleCnt="0"/>
      <dgm:spPr/>
    </dgm:pt>
    <dgm:pt modelId="{F3DFB4B4-C186-4BD2-A967-6CD8CFB2B1CB}" type="pres">
      <dgm:prSet presAssocID="{224291BB-91D5-4626-9A6B-D1732A1DD12B}" presName="parTx" presStyleLbl="revTx" presStyleIdx="1" presStyleCnt="3">
        <dgm:presLayoutVars>
          <dgm:chMax val="0"/>
          <dgm:chPref val="0"/>
        </dgm:presLayoutVars>
      </dgm:prSet>
      <dgm:spPr/>
    </dgm:pt>
    <dgm:pt modelId="{270D5DAC-F161-49FF-9EBB-EBAA35E91832}" type="pres">
      <dgm:prSet presAssocID="{2E65A3CD-4643-43AF-93E8-5C1ECD9718C4}" presName="sibTrans" presStyleCnt="0"/>
      <dgm:spPr/>
    </dgm:pt>
    <dgm:pt modelId="{970F71C4-2A38-486E-8CB3-8C4260C2F588}" type="pres">
      <dgm:prSet presAssocID="{5E2A939B-31AB-48EF-9E70-DF19471AD19A}" presName="compNode" presStyleCnt="0"/>
      <dgm:spPr/>
    </dgm:pt>
    <dgm:pt modelId="{06F4BD3A-3ABD-465D-859C-EF2AFEB46579}" type="pres">
      <dgm:prSet presAssocID="{5E2A939B-31AB-48EF-9E70-DF19471AD19A}" presName="bgRect" presStyleLbl="bgShp" presStyleIdx="2" presStyleCnt="3"/>
      <dgm:spPr/>
    </dgm:pt>
    <dgm:pt modelId="{49248B73-EEBE-4A2B-9518-6C4DC7F0DD47}" type="pres">
      <dgm:prSet presAssocID="{5E2A939B-31AB-48EF-9E70-DF19471AD19A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32953A2E-5756-489D-BF55-C0F954147BDA}" type="pres">
      <dgm:prSet presAssocID="{5E2A939B-31AB-48EF-9E70-DF19471AD19A}" presName="spaceRect" presStyleCnt="0"/>
      <dgm:spPr/>
    </dgm:pt>
    <dgm:pt modelId="{7D8D4F70-C3CC-4A3E-9B75-5BF6C0525B6B}" type="pres">
      <dgm:prSet presAssocID="{5E2A939B-31AB-48EF-9E70-DF19471AD19A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9B92E00-2B59-4F8C-99A8-3D12E2F47AF7}" type="presOf" srcId="{224291BB-91D5-4626-9A6B-D1732A1DD12B}" destId="{F3DFB4B4-C186-4BD2-A967-6CD8CFB2B1CB}" srcOrd="0" destOrd="0" presId="urn:microsoft.com/office/officeart/2018/2/layout/IconVerticalSolidList"/>
    <dgm:cxn modelId="{A84A9300-71FE-4AB3-AB68-C46D369F5F5C}" type="presOf" srcId="{B24F5A1C-D277-4236-95E6-06CB8C8C1EF8}" destId="{EC3BFA2B-9526-4D52-9C3B-D36E370F61D1}" srcOrd="0" destOrd="0" presId="urn:microsoft.com/office/officeart/2018/2/layout/IconVerticalSolidList"/>
    <dgm:cxn modelId="{2017BF06-9D3D-4ABE-89EC-18FE9BF872C5}" srcId="{B24F5A1C-D277-4236-95E6-06CB8C8C1EF8}" destId="{5E2A939B-31AB-48EF-9E70-DF19471AD19A}" srcOrd="2" destOrd="0" parTransId="{99DCE8C3-8A5E-4DDC-8925-8FB817CE6F1A}" sibTransId="{85B22EB0-5255-44E3-98EE-1E30B3B3D5BC}"/>
    <dgm:cxn modelId="{D1C03233-3556-417F-9E67-EB08FDC727AE}" type="presOf" srcId="{5E2A939B-31AB-48EF-9E70-DF19471AD19A}" destId="{7D8D4F70-C3CC-4A3E-9B75-5BF6C0525B6B}" srcOrd="0" destOrd="0" presId="urn:microsoft.com/office/officeart/2018/2/layout/IconVerticalSolidList"/>
    <dgm:cxn modelId="{045465A2-EE14-4378-9A97-8F935AB1F1A6}" type="presOf" srcId="{ED2A6D1A-854A-4E4E-98D3-4FB2C46515E8}" destId="{AF2CA8DC-43E3-44EA-9365-D10334647625}" srcOrd="0" destOrd="0" presId="urn:microsoft.com/office/officeart/2018/2/layout/IconVerticalSolidList"/>
    <dgm:cxn modelId="{9DD2C9DF-5F44-400C-A633-1F767E7ED099}" srcId="{B24F5A1C-D277-4236-95E6-06CB8C8C1EF8}" destId="{224291BB-91D5-4626-9A6B-D1732A1DD12B}" srcOrd="1" destOrd="0" parTransId="{A84CEA83-4BC1-4833-8776-4A69668F5AE7}" sibTransId="{2E65A3CD-4643-43AF-93E8-5C1ECD9718C4}"/>
    <dgm:cxn modelId="{93CCA6E7-0E9E-4391-8C60-8D0A35DEF5CC}" srcId="{B24F5A1C-D277-4236-95E6-06CB8C8C1EF8}" destId="{ED2A6D1A-854A-4E4E-98D3-4FB2C46515E8}" srcOrd="0" destOrd="0" parTransId="{0517DD08-4C4D-4D8D-A2A6-423912D8612F}" sibTransId="{AC9AEA0D-AD36-4BAB-8FC2-A1BF275CF3BC}"/>
    <dgm:cxn modelId="{6FC97884-4370-4BAF-8BC2-CC475822B391}" type="presParOf" srcId="{EC3BFA2B-9526-4D52-9C3B-D36E370F61D1}" destId="{971FB32F-4EE6-4AF6-B15C-4F6677FD8FBD}" srcOrd="0" destOrd="0" presId="urn:microsoft.com/office/officeart/2018/2/layout/IconVerticalSolidList"/>
    <dgm:cxn modelId="{6438449F-3875-472D-8800-28BE7B6F6E35}" type="presParOf" srcId="{971FB32F-4EE6-4AF6-B15C-4F6677FD8FBD}" destId="{4361A462-B089-45E0-AB0B-37B7A7E944E1}" srcOrd="0" destOrd="0" presId="urn:microsoft.com/office/officeart/2018/2/layout/IconVerticalSolidList"/>
    <dgm:cxn modelId="{FC449C08-324A-44CA-AECE-67ECB06D93C6}" type="presParOf" srcId="{971FB32F-4EE6-4AF6-B15C-4F6677FD8FBD}" destId="{FAFB2214-C649-4F2B-BB2E-ED7F4692620C}" srcOrd="1" destOrd="0" presId="urn:microsoft.com/office/officeart/2018/2/layout/IconVerticalSolidList"/>
    <dgm:cxn modelId="{BC1715EA-E464-43F6-AF85-1B9D1E9E3C5D}" type="presParOf" srcId="{971FB32F-4EE6-4AF6-B15C-4F6677FD8FBD}" destId="{DA0172B9-20BC-444E-B9BB-8D9A185F1FF6}" srcOrd="2" destOrd="0" presId="urn:microsoft.com/office/officeart/2018/2/layout/IconVerticalSolidList"/>
    <dgm:cxn modelId="{6873ACC6-721E-4534-ABFD-299DC0E0ACDC}" type="presParOf" srcId="{971FB32F-4EE6-4AF6-B15C-4F6677FD8FBD}" destId="{AF2CA8DC-43E3-44EA-9365-D10334647625}" srcOrd="3" destOrd="0" presId="urn:microsoft.com/office/officeart/2018/2/layout/IconVerticalSolidList"/>
    <dgm:cxn modelId="{49A9AA39-5E9F-411E-8FF2-87532822491D}" type="presParOf" srcId="{EC3BFA2B-9526-4D52-9C3B-D36E370F61D1}" destId="{B6D4E2D8-9C69-4775-8457-3AB94AD04146}" srcOrd="1" destOrd="0" presId="urn:microsoft.com/office/officeart/2018/2/layout/IconVerticalSolidList"/>
    <dgm:cxn modelId="{47B1B62D-E5A3-4821-B3EE-F9500978DFBC}" type="presParOf" srcId="{EC3BFA2B-9526-4D52-9C3B-D36E370F61D1}" destId="{314566EC-FB75-4EF6-8F4F-03ED3DC0229E}" srcOrd="2" destOrd="0" presId="urn:microsoft.com/office/officeart/2018/2/layout/IconVerticalSolidList"/>
    <dgm:cxn modelId="{B1D9AD49-AD27-4BBE-924F-33807A80E1CA}" type="presParOf" srcId="{314566EC-FB75-4EF6-8F4F-03ED3DC0229E}" destId="{DA8BACE2-316A-4491-A89B-FA96029C4418}" srcOrd="0" destOrd="0" presId="urn:microsoft.com/office/officeart/2018/2/layout/IconVerticalSolidList"/>
    <dgm:cxn modelId="{68CA0A4F-796B-4630-BADB-3E287CDAC2EA}" type="presParOf" srcId="{314566EC-FB75-4EF6-8F4F-03ED3DC0229E}" destId="{E6E7173C-A687-43D6-9B09-9C7100D9D94E}" srcOrd="1" destOrd="0" presId="urn:microsoft.com/office/officeart/2018/2/layout/IconVerticalSolidList"/>
    <dgm:cxn modelId="{1D8C8F94-EFC2-4389-9585-41BF099C6A8E}" type="presParOf" srcId="{314566EC-FB75-4EF6-8F4F-03ED3DC0229E}" destId="{32E4DE6A-C4E3-479D-846D-A3F5FBFDD1AB}" srcOrd="2" destOrd="0" presId="urn:microsoft.com/office/officeart/2018/2/layout/IconVerticalSolidList"/>
    <dgm:cxn modelId="{6DD4F92D-293B-4E10-A171-C3DD5F426B13}" type="presParOf" srcId="{314566EC-FB75-4EF6-8F4F-03ED3DC0229E}" destId="{F3DFB4B4-C186-4BD2-A967-6CD8CFB2B1CB}" srcOrd="3" destOrd="0" presId="urn:microsoft.com/office/officeart/2018/2/layout/IconVerticalSolidList"/>
    <dgm:cxn modelId="{2A781379-3297-4BF8-B15B-0DC6FD68C4FF}" type="presParOf" srcId="{EC3BFA2B-9526-4D52-9C3B-D36E370F61D1}" destId="{270D5DAC-F161-49FF-9EBB-EBAA35E91832}" srcOrd="3" destOrd="0" presId="urn:microsoft.com/office/officeart/2018/2/layout/IconVerticalSolidList"/>
    <dgm:cxn modelId="{78DA3EDC-405E-4FB7-A051-D218C26137A8}" type="presParOf" srcId="{EC3BFA2B-9526-4D52-9C3B-D36E370F61D1}" destId="{970F71C4-2A38-486E-8CB3-8C4260C2F588}" srcOrd="4" destOrd="0" presId="urn:microsoft.com/office/officeart/2018/2/layout/IconVerticalSolidList"/>
    <dgm:cxn modelId="{A4BEE04F-4BC3-4F04-8E22-FAE46421909F}" type="presParOf" srcId="{970F71C4-2A38-486E-8CB3-8C4260C2F588}" destId="{06F4BD3A-3ABD-465D-859C-EF2AFEB46579}" srcOrd="0" destOrd="0" presId="urn:microsoft.com/office/officeart/2018/2/layout/IconVerticalSolidList"/>
    <dgm:cxn modelId="{81359B6A-C633-4BA2-8842-9F8C7A98A372}" type="presParOf" srcId="{970F71C4-2A38-486E-8CB3-8C4260C2F588}" destId="{49248B73-EEBE-4A2B-9518-6C4DC7F0DD47}" srcOrd="1" destOrd="0" presId="urn:microsoft.com/office/officeart/2018/2/layout/IconVerticalSolidList"/>
    <dgm:cxn modelId="{19D7E018-1D3D-4746-9A12-0051F67EFDED}" type="presParOf" srcId="{970F71C4-2A38-486E-8CB3-8C4260C2F588}" destId="{32953A2E-5756-489D-BF55-C0F954147BDA}" srcOrd="2" destOrd="0" presId="urn:microsoft.com/office/officeart/2018/2/layout/IconVerticalSolidList"/>
    <dgm:cxn modelId="{74B153E0-332C-442A-A5EE-0DCA9B614428}" type="presParOf" srcId="{970F71C4-2A38-486E-8CB3-8C4260C2F588}" destId="{7D8D4F70-C3CC-4A3E-9B75-5BF6C0525B6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4412B08-A907-49C7-9163-CE51E8CE1552}" type="doc">
      <dgm:prSet loTypeId="urn:microsoft.com/office/officeart/2005/8/layout/orgChart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6BDA42-1734-4857-BEB6-F52752D6CDB4}">
      <dgm:prSet/>
      <dgm:spPr/>
      <dgm:t>
        <a:bodyPr/>
        <a:lstStyle/>
        <a:p>
          <a:r>
            <a:rPr lang="en-US" b="1" dirty="0"/>
            <a:t>Three Principles:</a:t>
          </a:r>
          <a:endParaRPr lang="en-US" dirty="0"/>
        </a:p>
      </dgm:t>
    </dgm:pt>
    <dgm:pt modelId="{BCCE6686-FA5A-4603-A175-B2EA3A1407AB}" type="parTrans" cxnId="{7AE91C7C-DC0F-491D-B32A-DDE8784311EB}">
      <dgm:prSet/>
      <dgm:spPr/>
      <dgm:t>
        <a:bodyPr/>
        <a:lstStyle/>
        <a:p>
          <a:endParaRPr lang="en-US"/>
        </a:p>
      </dgm:t>
    </dgm:pt>
    <dgm:pt modelId="{3966B604-4713-4913-9CCD-997CA4196EF7}" type="sibTrans" cxnId="{7AE91C7C-DC0F-491D-B32A-DDE8784311EB}">
      <dgm:prSet/>
      <dgm:spPr/>
      <dgm:t>
        <a:bodyPr/>
        <a:lstStyle/>
        <a:p>
          <a:endParaRPr lang="en-US"/>
        </a:p>
      </dgm:t>
    </dgm:pt>
    <dgm:pt modelId="{7C3FBD8E-5CA5-4F7C-98A2-DCFA43CDE361}">
      <dgm:prSet/>
      <dgm:spPr/>
      <dgm:t>
        <a:bodyPr/>
        <a:lstStyle/>
        <a:p>
          <a:r>
            <a:rPr lang="en-US"/>
            <a:t>Reduce employer burden</a:t>
          </a:r>
        </a:p>
      </dgm:t>
    </dgm:pt>
    <dgm:pt modelId="{C48944FB-D1EA-4150-BA20-9F4391B46D57}" type="parTrans" cxnId="{007A39C2-3501-4B97-B2DB-40D7878685F8}">
      <dgm:prSet/>
      <dgm:spPr/>
      <dgm:t>
        <a:bodyPr/>
        <a:lstStyle/>
        <a:p>
          <a:endParaRPr lang="en-US"/>
        </a:p>
      </dgm:t>
    </dgm:pt>
    <dgm:pt modelId="{B6F8A5DC-3BB3-4CD7-9D8B-CBD32FD60436}" type="sibTrans" cxnId="{007A39C2-3501-4B97-B2DB-40D7878685F8}">
      <dgm:prSet/>
      <dgm:spPr/>
      <dgm:t>
        <a:bodyPr/>
        <a:lstStyle/>
        <a:p>
          <a:endParaRPr lang="en-US"/>
        </a:p>
      </dgm:t>
    </dgm:pt>
    <dgm:pt modelId="{2FF3774D-B0E6-4E25-972F-02C43F87A52E}">
      <dgm:prSet/>
      <dgm:spPr/>
      <dgm:t>
        <a:bodyPr/>
        <a:lstStyle/>
        <a:p>
          <a:r>
            <a:rPr lang="en-US"/>
            <a:t>Align with BLS programs</a:t>
          </a:r>
        </a:p>
      </dgm:t>
    </dgm:pt>
    <dgm:pt modelId="{A5ED676D-A0A6-4A1F-9153-936FEA7A24D1}" type="parTrans" cxnId="{2038F476-4566-492C-8DED-B81E35A1A8A6}">
      <dgm:prSet/>
      <dgm:spPr/>
      <dgm:t>
        <a:bodyPr/>
        <a:lstStyle/>
        <a:p>
          <a:endParaRPr lang="en-US"/>
        </a:p>
      </dgm:t>
    </dgm:pt>
    <dgm:pt modelId="{8FA5B249-CFAC-464B-AEA7-78E0364912E1}" type="sibTrans" cxnId="{2038F476-4566-492C-8DED-B81E35A1A8A6}">
      <dgm:prSet/>
      <dgm:spPr/>
      <dgm:t>
        <a:bodyPr/>
        <a:lstStyle/>
        <a:p>
          <a:endParaRPr lang="en-US"/>
        </a:p>
      </dgm:t>
    </dgm:pt>
    <dgm:pt modelId="{274677F5-96DF-4269-901A-57E274B71D63}">
      <dgm:prSet/>
      <dgm:spPr/>
      <dgm:t>
        <a:bodyPr/>
        <a:lstStyle/>
        <a:p>
          <a:r>
            <a:rPr lang="en-US"/>
            <a:t>Leverage existing systems and staff</a:t>
          </a:r>
        </a:p>
      </dgm:t>
    </dgm:pt>
    <dgm:pt modelId="{E921CC95-A4AD-4669-BE03-9DB1FC0C8D02}" type="parTrans" cxnId="{7CA406A5-6A71-496D-88B9-CF49B8077163}">
      <dgm:prSet/>
      <dgm:spPr/>
      <dgm:t>
        <a:bodyPr/>
        <a:lstStyle/>
        <a:p>
          <a:endParaRPr lang="en-US"/>
        </a:p>
      </dgm:t>
    </dgm:pt>
    <dgm:pt modelId="{3B609248-CD22-4601-8A7C-2F00F6548EDF}" type="sibTrans" cxnId="{7CA406A5-6A71-496D-88B9-CF49B8077163}">
      <dgm:prSet/>
      <dgm:spPr/>
      <dgm:t>
        <a:bodyPr/>
        <a:lstStyle/>
        <a:p>
          <a:endParaRPr lang="en-US"/>
        </a:p>
      </dgm:t>
    </dgm:pt>
    <dgm:pt modelId="{D4B4036D-074A-4328-9F2A-85A2134F71F1}" type="pres">
      <dgm:prSet presAssocID="{A4412B08-A907-49C7-9163-CE51E8CE155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3BE3FA4-E95C-418E-A9EE-2D9D1ABEFD16}" type="pres">
      <dgm:prSet presAssocID="{476BDA42-1734-4857-BEB6-F52752D6CDB4}" presName="hierRoot1" presStyleCnt="0">
        <dgm:presLayoutVars>
          <dgm:hierBranch val="init"/>
        </dgm:presLayoutVars>
      </dgm:prSet>
      <dgm:spPr/>
    </dgm:pt>
    <dgm:pt modelId="{91DB44AD-E4EC-4B31-AA23-1E0968E7EDF6}" type="pres">
      <dgm:prSet presAssocID="{476BDA42-1734-4857-BEB6-F52752D6CDB4}" presName="rootComposite1" presStyleCnt="0"/>
      <dgm:spPr/>
    </dgm:pt>
    <dgm:pt modelId="{8F1FAFDF-2B37-4DDD-96D0-EBD793F16A9E}" type="pres">
      <dgm:prSet presAssocID="{476BDA42-1734-4857-BEB6-F52752D6CDB4}" presName="rootText1" presStyleLbl="node0" presStyleIdx="0" presStyleCnt="1">
        <dgm:presLayoutVars>
          <dgm:chPref val="3"/>
        </dgm:presLayoutVars>
      </dgm:prSet>
      <dgm:spPr/>
    </dgm:pt>
    <dgm:pt modelId="{76B70C96-1EF9-46E0-893A-F7DEDBB50F72}" type="pres">
      <dgm:prSet presAssocID="{476BDA42-1734-4857-BEB6-F52752D6CDB4}" presName="rootConnector1" presStyleLbl="node1" presStyleIdx="0" presStyleCnt="0"/>
      <dgm:spPr/>
    </dgm:pt>
    <dgm:pt modelId="{2E27C9A1-D6CC-401A-B9B4-2475A0D9085F}" type="pres">
      <dgm:prSet presAssocID="{476BDA42-1734-4857-BEB6-F52752D6CDB4}" presName="hierChild2" presStyleCnt="0"/>
      <dgm:spPr/>
    </dgm:pt>
    <dgm:pt modelId="{A3699851-9926-4B86-9FD8-046D60703602}" type="pres">
      <dgm:prSet presAssocID="{C48944FB-D1EA-4150-BA20-9F4391B46D57}" presName="Name37" presStyleLbl="parChTrans1D2" presStyleIdx="0" presStyleCnt="3"/>
      <dgm:spPr/>
    </dgm:pt>
    <dgm:pt modelId="{D23BA778-A541-4A0C-B925-AFF0A68AA03F}" type="pres">
      <dgm:prSet presAssocID="{7C3FBD8E-5CA5-4F7C-98A2-DCFA43CDE361}" presName="hierRoot2" presStyleCnt="0">
        <dgm:presLayoutVars>
          <dgm:hierBranch val="init"/>
        </dgm:presLayoutVars>
      </dgm:prSet>
      <dgm:spPr/>
    </dgm:pt>
    <dgm:pt modelId="{B8C13BA9-9F72-402D-BD44-56C0ABB975E0}" type="pres">
      <dgm:prSet presAssocID="{7C3FBD8E-5CA5-4F7C-98A2-DCFA43CDE361}" presName="rootComposite" presStyleCnt="0"/>
      <dgm:spPr/>
    </dgm:pt>
    <dgm:pt modelId="{3FE6D78A-BAA3-4DAE-86D4-C0C343100CF7}" type="pres">
      <dgm:prSet presAssocID="{7C3FBD8E-5CA5-4F7C-98A2-DCFA43CDE361}" presName="rootText" presStyleLbl="node2" presStyleIdx="0" presStyleCnt="3">
        <dgm:presLayoutVars>
          <dgm:chPref val="3"/>
        </dgm:presLayoutVars>
      </dgm:prSet>
      <dgm:spPr/>
    </dgm:pt>
    <dgm:pt modelId="{B3AA2006-E12C-4042-A2C2-EA5E17E059D0}" type="pres">
      <dgm:prSet presAssocID="{7C3FBD8E-5CA5-4F7C-98A2-DCFA43CDE361}" presName="rootConnector" presStyleLbl="node2" presStyleIdx="0" presStyleCnt="3"/>
      <dgm:spPr/>
    </dgm:pt>
    <dgm:pt modelId="{9EC7EB52-2070-4E5D-845C-97BDD215F2D0}" type="pres">
      <dgm:prSet presAssocID="{7C3FBD8E-5CA5-4F7C-98A2-DCFA43CDE361}" presName="hierChild4" presStyleCnt="0"/>
      <dgm:spPr/>
    </dgm:pt>
    <dgm:pt modelId="{91B97FF8-EFAC-4241-9D6E-370FB6B347F9}" type="pres">
      <dgm:prSet presAssocID="{7C3FBD8E-5CA5-4F7C-98A2-DCFA43CDE361}" presName="hierChild5" presStyleCnt="0"/>
      <dgm:spPr/>
    </dgm:pt>
    <dgm:pt modelId="{C30BC09F-93B8-41C5-B15E-5A0132F2BEC0}" type="pres">
      <dgm:prSet presAssocID="{A5ED676D-A0A6-4A1F-9153-936FEA7A24D1}" presName="Name37" presStyleLbl="parChTrans1D2" presStyleIdx="1" presStyleCnt="3"/>
      <dgm:spPr/>
    </dgm:pt>
    <dgm:pt modelId="{72F58C1A-E6D0-4E9D-9309-B07801772767}" type="pres">
      <dgm:prSet presAssocID="{2FF3774D-B0E6-4E25-972F-02C43F87A52E}" presName="hierRoot2" presStyleCnt="0">
        <dgm:presLayoutVars>
          <dgm:hierBranch val="init"/>
        </dgm:presLayoutVars>
      </dgm:prSet>
      <dgm:spPr/>
    </dgm:pt>
    <dgm:pt modelId="{C32A4998-A944-4B00-947B-B8A5ED5468EF}" type="pres">
      <dgm:prSet presAssocID="{2FF3774D-B0E6-4E25-972F-02C43F87A52E}" presName="rootComposite" presStyleCnt="0"/>
      <dgm:spPr/>
    </dgm:pt>
    <dgm:pt modelId="{0A9E0E5C-F5D7-4AE0-8515-A96F933E2C71}" type="pres">
      <dgm:prSet presAssocID="{2FF3774D-B0E6-4E25-972F-02C43F87A52E}" presName="rootText" presStyleLbl="node2" presStyleIdx="1" presStyleCnt="3">
        <dgm:presLayoutVars>
          <dgm:chPref val="3"/>
        </dgm:presLayoutVars>
      </dgm:prSet>
      <dgm:spPr/>
    </dgm:pt>
    <dgm:pt modelId="{F0BE80C0-EFA1-4F9C-8D14-96288123C12B}" type="pres">
      <dgm:prSet presAssocID="{2FF3774D-B0E6-4E25-972F-02C43F87A52E}" presName="rootConnector" presStyleLbl="node2" presStyleIdx="1" presStyleCnt="3"/>
      <dgm:spPr/>
    </dgm:pt>
    <dgm:pt modelId="{EE023A80-FD95-48E9-AAAB-882A575357CB}" type="pres">
      <dgm:prSet presAssocID="{2FF3774D-B0E6-4E25-972F-02C43F87A52E}" presName="hierChild4" presStyleCnt="0"/>
      <dgm:spPr/>
    </dgm:pt>
    <dgm:pt modelId="{194D8FCE-D96E-4300-AF0E-9F5BE4A952DD}" type="pres">
      <dgm:prSet presAssocID="{2FF3774D-B0E6-4E25-972F-02C43F87A52E}" presName="hierChild5" presStyleCnt="0"/>
      <dgm:spPr/>
    </dgm:pt>
    <dgm:pt modelId="{AD4F415C-74AB-459C-9573-869B3BC65165}" type="pres">
      <dgm:prSet presAssocID="{E921CC95-A4AD-4669-BE03-9DB1FC0C8D02}" presName="Name37" presStyleLbl="parChTrans1D2" presStyleIdx="2" presStyleCnt="3"/>
      <dgm:spPr/>
    </dgm:pt>
    <dgm:pt modelId="{3565E466-9BC2-43D6-ADCF-B000FE1142FF}" type="pres">
      <dgm:prSet presAssocID="{274677F5-96DF-4269-901A-57E274B71D63}" presName="hierRoot2" presStyleCnt="0">
        <dgm:presLayoutVars>
          <dgm:hierBranch val="init"/>
        </dgm:presLayoutVars>
      </dgm:prSet>
      <dgm:spPr/>
    </dgm:pt>
    <dgm:pt modelId="{7E980F84-F2C7-43F3-9A54-D12F3E702DC1}" type="pres">
      <dgm:prSet presAssocID="{274677F5-96DF-4269-901A-57E274B71D63}" presName="rootComposite" presStyleCnt="0"/>
      <dgm:spPr/>
    </dgm:pt>
    <dgm:pt modelId="{265FDD62-ECD2-401B-962A-B71994F3C607}" type="pres">
      <dgm:prSet presAssocID="{274677F5-96DF-4269-901A-57E274B71D63}" presName="rootText" presStyleLbl="node2" presStyleIdx="2" presStyleCnt="3">
        <dgm:presLayoutVars>
          <dgm:chPref val="3"/>
        </dgm:presLayoutVars>
      </dgm:prSet>
      <dgm:spPr/>
    </dgm:pt>
    <dgm:pt modelId="{AF2FE72F-BE45-4650-8EE9-1DCFAAB9987C}" type="pres">
      <dgm:prSet presAssocID="{274677F5-96DF-4269-901A-57E274B71D63}" presName="rootConnector" presStyleLbl="node2" presStyleIdx="2" presStyleCnt="3"/>
      <dgm:spPr/>
    </dgm:pt>
    <dgm:pt modelId="{0F2AAE7C-9B13-420B-B3EF-960C7F92CF2E}" type="pres">
      <dgm:prSet presAssocID="{274677F5-96DF-4269-901A-57E274B71D63}" presName="hierChild4" presStyleCnt="0"/>
      <dgm:spPr/>
    </dgm:pt>
    <dgm:pt modelId="{3786A8D0-5FB9-4213-BD92-AF6155D9DBDA}" type="pres">
      <dgm:prSet presAssocID="{274677F5-96DF-4269-901A-57E274B71D63}" presName="hierChild5" presStyleCnt="0"/>
      <dgm:spPr/>
    </dgm:pt>
    <dgm:pt modelId="{680B4F75-EF11-4B8B-9039-D4F89E0FE6AC}" type="pres">
      <dgm:prSet presAssocID="{476BDA42-1734-4857-BEB6-F52752D6CDB4}" presName="hierChild3" presStyleCnt="0"/>
      <dgm:spPr/>
    </dgm:pt>
  </dgm:ptLst>
  <dgm:cxnLst>
    <dgm:cxn modelId="{F02A432C-F8EE-4FD0-87D3-344E4B2E1166}" type="presOf" srcId="{274677F5-96DF-4269-901A-57E274B71D63}" destId="{AF2FE72F-BE45-4650-8EE9-1DCFAAB9987C}" srcOrd="1" destOrd="0" presId="urn:microsoft.com/office/officeart/2005/8/layout/orgChart1"/>
    <dgm:cxn modelId="{386F144A-8F8B-47CA-A42E-3E121D14AB02}" type="presOf" srcId="{2FF3774D-B0E6-4E25-972F-02C43F87A52E}" destId="{F0BE80C0-EFA1-4F9C-8D14-96288123C12B}" srcOrd="1" destOrd="0" presId="urn:microsoft.com/office/officeart/2005/8/layout/orgChart1"/>
    <dgm:cxn modelId="{C1216C55-C3C6-4687-A63A-EE3AD73F7E90}" type="presOf" srcId="{7C3FBD8E-5CA5-4F7C-98A2-DCFA43CDE361}" destId="{B3AA2006-E12C-4042-A2C2-EA5E17E059D0}" srcOrd="1" destOrd="0" presId="urn:microsoft.com/office/officeart/2005/8/layout/orgChart1"/>
    <dgm:cxn modelId="{2038F476-4566-492C-8DED-B81E35A1A8A6}" srcId="{476BDA42-1734-4857-BEB6-F52752D6CDB4}" destId="{2FF3774D-B0E6-4E25-972F-02C43F87A52E}" srcOrd="1" destOrd="0" parTransId="{A5ED676D-A0A6-4A1F-9153-936FEA7A24D1}" sibTransId="{8FA5B249-CFAC-464B-AEA7-78E0364912E1}"/>
    <dgm:cxn modelId="{7AE91C7C-DC0F-491D-B32A-DDE8784311EB}" srcId="{A4412B08-A907-49C7-9163-CE51E8CE1552}" destId="{476BDA42-1734-4857-BEB6-F52752D6CDB4}" srcOrd="0" destOrd="0" parTransId="{BCCE6686-FA5A-4603-A175-B2EA3A1407AB}" sibTransId="{3966B604-4713-4913-9CCD-997CA4196EF7}"/>
    <dgm:cxn modelId="{5B02AC94-599B-437B-94B4-9F9926D6EB99}" type="presOf" srcId="{E921CC95-A4AD-4669-BE03-9DB1FC0C8D02}" destId="{AD4F415C-74AB-459C-9573-869B3BC65165}" srcOrd="0" destOrd="0" presId="urn:microsoft.com/office/officeart/2005/8/layout/orgChart1"/>
    <dgm:cxn modelId="{6CAFD695-DB23-4402-AC8F-453D118AE89D}" type="presOf" srcId="{C48944FB-D1EA-4150-BA20-9F4391B46D57}" destId="{A3699851-9926-4B86-9FD8-046D60703602}" srcOrd="0" destOrd="0" presId="urn:microsoft.com/office/officeart/2005/8/layout/orgChart1"/>
    <dgm:cxn modelId="{7CA406A5-6A71-496D-88B9-CF49B8077163}" srcId="{476BDA42-1734-4857-BEB6-F52752D6CDB4}" destId="{274677F5-96DF-4269-901A-57E274B71D63}" srcOrd="2" destOrd="0" parTransId="{E921CC95-A4AD-4669-BE03-9DB1FC0C8D02}" sibTransId="{3B609248-CD22-4601-8A7C-2F00F6548EDF}"/>
    <dgm:cxn modelId="{A9A436AE-97DB-4A04-99BD-963C1DE75946}" type="presOf" srcId="{A4412B08-A907-49C7-9163-CE51E8CE1552}" destId="{D4B4036D-074A-4328-9F2A-85A2134F71F1}" srcOrd="0" destOrd="0" presId="urn:microsoft.com/office/officeart/2005/8/layout/orgChart1"/>
    <dgm:cxn modelId="{007A39C2-3501-4B97-B2DB-40D7878685F8}" srcId="{476BDA42-1734-4857-BEB6-F52752D6CDB4}" destId="{7C3FBD8E-5CA5-4F7C-98A2-DCFA43CDE361}" srcOrd="0" destOrd="0" parTransId="{C48944FB-D1EA-4150-BA20-9F4391B46D57}" sibTransId="{B6F8A5DC-3BB3-4CD7-9D8B-CBD32FD60436}"/>
    <dgm:cxn modelId="{7DDEA0C2-7F99-4431-A939-38315BCCFD0E}" type="presOf" srcId="{2FF3774D-B0E6-4E25-972F-02C43F87A52E}" destId="{0A9E0E5C-F5D7-4AE0-8515-A96F933E2C71}" srcOrd="0" destOrd="0" presId="urn:microsoft.com/office/officeart/2005/8/layout/orgChart1"/>
    <dgm:cxn modelId="{F76DA7CC-2C40-406D-8B71-500D0BB4A0EE}" type="presOf" srcId="{274677F5-96DF-4269-901A-57E274B71D63}" destId="{265FDD62-ECD2-401B-962A-B71994F3C607}" srcOrd="0" destOrd="0" presId="urn:microsoft.com/office/officeart/2005/8/layout/orgChart1"/>
    <dgm:cxn modelId="{79BC05D7-EFA4-4721-A5F9-4A333A22A414}" type="presOf" srcId="{476BDA42-1734-4857-BEB6-F52752D6CDB4}" destId="{76B70C96-1EF9-46E0-893A-F7DEDBB50F72}" srcOrd="1" destOrd="0" presId="urn:microsoft.com/office/officeart/2005/8/layout/orgChart1"/>
    <dgm:cxn modelId="{FFC59AD9-CEEE-45FF-9B21-2E70BA8C50BA}" type="presOf" srcId="{7C3FBD8E-5CA5-4F7C-98A2-DCFA43CDE361}" destId="{3FE6D78A-BAA3-4DAE-86D4-C0C343100CF7}" srcOrd="0" destOrd="0" presId="urn:microsoft.com/office/officeart/2005/8/layout/orgChart1"/>
    <dgm:cxn modelId="{19AE5DE8-BC77-46F4-9FFA-F7E506FFB79A}" type="presOf" srcId="{A5ED676D-A0A6-4A1F-9153-936FEA7A24D1}" destId="{C30BC09F-93B8-41C5-B15E-5A0132F2BEC0}" srcOrd="0" destOrd="0" presId="urn:microsoft.com/office/officeart/2005/8/layout/orgChart1"/>
    <dgm:cxn modelId="{564C5FF4-FA47-4DD4-81F8-AE279AD8BBB6}" type="presOf" srcId="{476BDA42-1734-4857-BEB6-F52752D6CDB4}" destId="{8F1FAFDF-2B37-4DDD-96D0-EBD793F16A9E}" srcOrd="0" destOrd="0" presId="urn:microsoft.com/office/officeart/2005/8/layout/orgChart1"/>
    <dgm:cxn modelId="{2723FF01-0261-4E5A-9DA4-E874F333FEDE}" type="presParOf" srcId="{D4B4036D-074A-4328-9F2A-85A2134F71F1}" destId="{D3BE3FA4-E95C-418E-A9EE-2D9D1ABEFD16}" srcOrd="0" destOrd="0" presId="urn:microsoft.com/office/officeart/2005/8/layout/orgChart1"/>
    <dgm:cxn modelId="{505351FB-A33C-40C8-B047-541693B5A044}" type="presParOf" srcId="{D3BE3FA4-E95C-418E-A9EE-2D9D1ABEFD16}" destId="{91DB44AD-E4EC-4B31-AA23-1E0968E7EDF6}" srcOrd="0" destOrd="0" presId="urn:microsoft.com/office/officeart/2005/8/layout/orgChart1"/>
    <dgm:cxn modelId="{08ACA357-B081-4F4D-B3D0-8189FE698D21}" type="presParOf" srcId="{91DB44AD-E4EC-4B31-AA23-1E0968E7EDF6}" destId="{8F1FAFDF-2B37-4DDD-96D0-EBD793F16A9E}" srcOrd="0" destOrd="0" presId="urn:microsoft.com/office/officeart/2005/8/layout/orgChart1"/>
    <dgm:cxn modelId="{7BA0442C-0398-4B42-8649-5BC4CDE78B53}" type="presParOf" srcId="{91DB44AD-E4EC-4B31-AA23-1E0968E7EDF6}" destId="{76B70C96-1EF9-46E0-893A-F7DEDBB50F72}" srcOrd="1" destOrd="0" presId="urn:microsoft.com/office/officeart/2005/8/layout/orgChart1"/>
    <dgm:cxn modelId="{891CF3F5-C4BA-488E-970B-235BF392CAE6}" type="presParOf" srcId="{D3BE3FA4-E95C-418E-A9EE-2D9D1ABEFD16}" destId="{2E27C9A1-D6CC-401A-B9B4-2475A0D9085F}" srcOrd="1" destOrd="0" presId="urn:microsoft.com/office/officeart/2005/8/layout/orgChart1"/>
    <dgm:cxn modelId="{0DF27727-84F9-4689-BD6B-4C462B0CCAA3}" type="presParOf" srcId="{2E27C9A1-D6CC-401A-B9B4-2475A0D9085F}" destId="{A3699851-9926-4B86-9FD8-046D60703602}" srcOrd="0" destOrd="0" presId="urn:microsoft.com/office/officeart/2005/8/layout/orgChart1"/>
    <dgm:cxn modelId="{B386C3EC-16CA-416C-8125-17E11F7A61FF}" type="presParOf" srcId="{2E27C9A1-D6CC-401A-B9B4-2475A0D9085F}" destId="{D23BA778-A541-4A0C-B925-AFF0A68AA03F}" srcOrd="1" destOrd="0" presId="urn:microsoft.com/office/officeart/2005/8/layout/orgChart1"/>
    <dgm:cxn modelId="{83E3A23A-CC0C-4F5C-BB23-2AC9A3638D33}" type="presParOf" srcId="{D23BA778-A541-4A0C-B925-AFF0A68AA03F}" destId="{B8C13BA9-9F72-402D-BD44-56C0ABB975E0}" srcOrd="0" destOrd="0" presId="urn:microsoft.com/office/officeart/2005/8/layout/orgChart1"/>
    <dgm:cxn modelId="{6509F19A-B26B-4A82-95B4-166D965D2474}" type="presParOf" srcId="{B8C13BA9-9F72-402D-BD44-56C0ABB975E0}" destId="{3FE6D78A-BAA3-4DAE-86D4-C0C343100CF7}" srcOrd="0" destOrd="0" presId="urn:microsoft.com/office/officeart/2005/8/layout/orgChart1"/>
    <dgm:cxn modelId="{DEE05155-661C-4BCF-87BE-AC77FA5D33D4}" type="presParOf" srcId="{B8C13BA9-9F72-402D-BD44-56C0ABB975E0}" destId="{B3AA2006-E12C-4042-A2C2-EA5E17E059D0}" srcOrd="1" destOrd="0" presId="urn:microsoft.com/office/officeart/2005/8/layout/orgChart1"/>
    <dgm:cxn modelId="{BCB4BECD-FA15-428C-BE98-A183B5668056}" type="presParOf" srcId="{D23BA778-A541-4A0C-B925-AFF0A68AA03F}" destId="{9EC7EB52-2070-4E5D-845C-97BDD215F2D0}" srcOrd="1" destOrd="0" presId="urn:microsoft.com/office/officeart/2005/8/layout/orgChart1"/>
    <dgm:cxn modelId="{76737E2C-68B1-4FDA-9EB0-4E0F48A522E7}" type="presParOf" srcId="{D23BA778-A541-4A0C-B925-AFF0A68AA03F}" destId="{91B97FF8-EFAC-4241-9D6E-370FB6B347F9}" srcOrd="2" destOrd="0" presId="urn:microsoft.com/office/officeart/2005/8/layout/orgChart1"/>
    <dgm:cxn modelId="{BEB40898-05CA-4545-A237-20621987DC97}" type="presParOf" srcId="{2E27C9A1-D6CC-401A-B9B4-2475A0D9085F}" destId="{C30BC09F-93B8-41C5-B15E-5A0132F2BEC0}" srcOrd="2" destOrd="0" presId="urn:microsoft.com/office/officeart/2005/8/layout/orgChart1"/>
    <dgm:cxn modelId="{895CDDD2-2A14-4459-A7F1-A048C91DAE64}" type="presParOf" srcId="{2E27C9A1-D6CC-401A-B9B4-2475A0D9085F}" destId="{72F58C1A-E6D0-4E9D-9309-B07801772767}" srcOrd="3" destOrd="0" presId="urn:microsoft.com/office/officeart/2005/8/layout/orgChart1"/>
    <dgm:cxn modelId="{82501A72-273E-478D-B371-C59E41BB3BFF}" type="presParOf" srcId="{72F58C1A-E6D0-4E9D-9309-B07801772767}" destId="{C32A4998-A944-4B00-947B-B8A5ED5468EF}" srcOrd="0" destOrd="0" presId="urn:microsoft.com/office/officeart/2005/8/layout/orgChart1"/>
    <dgm:cxn modelId="{F4EB4F60-8DA9-4681-AA0C-E7EDB58320D5}" type="presParOf" srcId="{C32A4998-A944-4B00-947B-B8A5ED5468EF}" destId="{0A9E0E5C-F5D7-4AE0-8515-A96F933E2C71}" srcOrd="0" destOrd="0" presId="urn:microsoft.com/office/officeart/2005/8/layout/orgChart1"/>
    <dgm:cxn modelId="{F5E882AF-067C-4692-AF19-D008FCF9F1B9}" type="presParOf" srcId="{C32A4998-A944-4B00-947B-B8A5ED5468EF}" destId="{F0BE80C0-EFA1-4F9C-8D14-96288123C12B}" srcOrd="1" destOrd="0" presId="urn:microsoft.com/office/officeart/2005/8/layout/orgChart1"/>
    <dgm:cxn modelId="{99A69AE5-37A8-48B3-8788-E53801D2ECC9}" type="presParOf" srcId="{72F58C1A-E6D0-4E9D-9309-B07801772767}" destId="{EE023A80-FD95-48E9-AAAB-882A575357CB}" srcOrd="1" destOrd="0" presId="urn:microsoft.com/office/officeart/2005/8/layout/orgChart1"/>
    <dgm:cxn modelId="{13CA4D72-8177-45EF-AB6B-28F3BA2DF938}" type="presParOf" srcId="{72F58C1A-E6D0-4E9D-9309-B07801772767}" destId="{194D8FCE-D96E-4300-AF0E-9F5BE4A952DD}" srcOrd="2" destOrd="0" presId="urn:microsoft.com/office/officeart/2005/8/layout/orgChart1"/>
    <dgm:cxn modelId="{EBC2F756-2D15-403E-9E7E-5FF50A3E91F2}" type="presParOf" srcId="{2E27C9A1-D6CC-401A-B9B4-2475A0D9085F}" destId="{AD4F415C-74AB-459C-9573-869B3BC65165}" srcOrd="4" destOrd="0" presId="urn:microsoft.com/office/officeart/2005/8/layout/orgChart1"/>
    <dgm:cxn modelId="{1853A6C8-E4F4-4322-8B83-65FCADC8AC64}" type="presParOf" srcId="{2E27C9A1-D6CC-401A-B9B4-2475A0D9085F}" destId="{3565E466-9BC2-43D6-ADCF-B000FE1142FF}" srcOrd="5" destOrd="0" presId="urn:microsoft.com/office/officeart/2005/8/layout/orgChart1"/>
    <dgm:cxn modelId="{DA8550A1-FAA6-48E1-B61B-174BBB9FED79}" type="presParOf" srcId="{3565E466-9BC2-43D6-ADCF-B000FE1142FF}" destId="{7E980F84-F2C7-43F3-9A54-D12F3E702DC1}" srcOrd="0" destOrd="0" presId="urn:microsoft.com/office/officeart/2005/8/layout/orgChart1"/>
    <dgm:cxn modelId="{FF0E9815-2503-4B5F-814C-E823C5E604BA}" type="presParOf" srcId="{7E980F84-F2C7-43F3-9A54-D12F3E702DC1}" destId="{265FDD62-ECD2-401B-962A-B71994F3C607}" srcOrd="0" destOrd="0" presId="urn:microsoft.com/office/officeart/2005/8/layout/orgChart1"/>
    <dgm:cxn modelId="{FD116256-B66C-4587-BA81-2BDDDF8B2144}" type="presParOf" srcId="{7E980F84-F2C7-43F3-9A54-D12F3E702DC1}" destId="{AF2FE72F-BE45-4650-8EE9-1DCFAAB9987C}" srcOrd="1" destOrd="0" presId="urn:microsoft.com/office/officeart/2005/8/layout/orgChart1"/>
    <dgm:cxn modelId="{D8347687-1033-4120-AD20-47EAB1655BF8}" type="presParOf" srcId="{3565E466-9BC2-43D6-ADCF-B000FE1142FF}" destId="{0F2AAE7C-9B13-420B-B3EF-960C7F92CF2E}" srcOrd="1" destOrd="0" presId="urn:microsoft.com/office/officeart/2005/8/layout/orgChart1"/>
    <dgm:cxn modelId="{820E9E6F-F638-4C0A-9259-9ED909236E04}" type="presParOf" srcId="{3565E466-9BC2-43D6-ADCF-B000FE1142FF}" destId="{3786A8D0-5FB9-4213-BD92-AF6155D9DBDA}" srcOrd="2" destOrd="0" presId="urn:microsoft.com/office/officeart/2005/8/layout/orgChart1"/>
    <dgm:cxn modelId="{0D1CC06E-8075-4D3F-B891-833051B2CBD8}" type="presParOf" srcId="{D3BE3FA4-E95C-418E-A9EE-2D9D1ABEFD16}" destId="{680B4F75-EF11-4B8B-9039-D4F89E0FE6A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B494C3A-B8BA-409C-BCA5-33B94C87D90B}" type="doc">
      <dgm:prSet loTypeId="urn:microsoft.com/office/officeart/2018/2/layout/IconVerticalSolidList" loCatId="icon" qsTypeId="urn:microsoft.com/office/officeart/2005/8/quickstyle/simple2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C787CBBB-95CB-440C-A918-94F26BE48DB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Engaging with the business community</a:t>
          </a:r>
        </a:p>
      </dgm:t>
    </dgm:pt>
    <dgm:pt modelId="{8A2934FE-FD85-4522-BFF0-F3AF04DE2C34}" type="parTrans" cxnId="{1E7D60A6-DF24-4D2F-BAEC-33E3AA1F01F7}">
      <dgm:prSet/>
      <dgm:spPr/>
      <dgm:t>
        <a:bodyPr/>
        <a:lstStyle/>
        <a:p>
          <a:endParaRPr lang="en-US"/>
        </a:p>
      </dgm:t>
    </dgm:pt>
    <dgm:pt modelId="{747D4FA8-8583-4FE7-9D72-2F4847D37C69}" type="sibTrans" cxnId="{1E7D60A6-DF24-4D2F-BAEC-33E3AA1F01F7}">
      <dgm:prSet/>
      <dgm:spPr/>
      <dgm:t>
        <a:bodyPr/>
        <a:lstStyle/>
        <a:p>
          <a:endParaRPr lang="en-US"/>
        </a:p>
      </dgm:t>
    </dgm:pt>
    <dgm:pt modelId="{A9AEC6D0-DA93-4722-88D0-EA53C21EB5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Coordinating with education partners</a:t>
          </a:r>
        </a:p>
      </dgm:t>
    </dgm:pt>
    <dgm:pt modelId="{9D59B859-F7B8-48FC-AF76-5809DD113619}" type="parTrans" cxnId="{E234E2F7-AC26-483E-93C9-C0D439553010}">
      <dgm:prSet/>
      <dgm:spPr/>
      <dgm:t>
        <a:bodyPr/>
        <a:lstStyle/>
        <a:p>
          <a:endParaRPr lang="en-US"/>
        </a:p>
      </dgm:t>
    </dgm:pt>
    <dgm:pt modelId="{518C571E-C0ED-496F-B4F6-A361E091F13C}" type="sibTrans" cxnId="{E234E2F7-AC26-483E-93C9-C0D439553010}">
      <dgm:prSet/>
      <dgm:spPr/>
      <dgm:t>
        <a:bodyPr/>
        <a:lstStyle/>
        <a:p>
          <a:endParaRPr lang="en-US"/>
        </a:p>
      </dgm:t>
    </dgm:pt>
    <dgm:pt modelId="{4F4D5A14-306C-4AA8-B51E-65BC43740B6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Ongoing outreach to support implementation</a:t>
          </a:r>
        </a:p>
      </dgm:t>
    </dgm:pt>
    <dgm:pt modelId="{47F81BE0-C467-4F1D-B6EB-B529473DB1CD}" type="parTrans" cxnId="{B9B39315-EE44-41B6-9584-9B678ED68B06}">
      <dgm:prSet/>
      <dgm:spPr/>
      <dgm:t>
        <a:bodyPr/>
        <a:lstStyle/>
        <a:p>
          <a:endParaRPr lang="en-US"/>
        </a:p>
      </dgm:t>
    </dgm:pt>
    <dgm:pt modelId="{B810264A-DBA3-4F51-8DFD-FACACEBD0E4E}" type="sibTrans" cxnId="{B9B39315-EE44-41B6-9584-9B678ED68B06}">
      <dgm:prSet/>
      <dgm:spPr/>
      <dgm:t>
        <a:bodyPr/>
        <a:lstStyle/>
        <a:p>
          <a:endParaRPr lang="en-US"/>
        </a:p>
      </dgm:t>
    </dgm:pt>
    <dgm:pt modelId="{8B358EC5-D747-4FD2-9BDA-7147E892E790}" type="pres">
      <dgm:prSet presAssocID="{0B494C3A-B8BA-409C-BCA5-33B94C87D90B}" presName="root" presStyleCnt="0">
        <dgm:presLayoutVars>
          <dgm:dir/>
          <dgm:resizeHandles val="exact"/>
        </dgm:presLayoutVars>
      </dgm:prSet>
      <dgm:spPr/>
    </dgm:pt>
    <dgm:pt modelId="{BDB3F869-9437-492D-B17A-51E3CFB6A6B5}" type="pres">
      <dgm:prSet presAssocID="{C787CBBB-95CB-440C-A918-94F26BE48DB1}" presName="compNode" presStyleCnt="0"/>
      <dgm:spPr/>
    </dgm:pt>
    <dgm:pt modelId="{D19C9D89-45BD-404C-9AE3-8E186FF54B49}" type="pres">
      <dgm:prSet presAssocID="{C787CBBB-95CB-440C-A918-94F26BE48DB1}" presName="bgRect" presStyleLbl="bgShp" presStyleIdx="0" presStyleCnt="3"/>
      <dgm:spPr/>
    </dgm:pt>
    <dgm:pt modelId="{C9B78E44-616C-4D0C-98CF-666558B675C0}" type="pres">
      <dgm:prSet presAssocID="{C787CBBB-95CB-440C-A918-94F26BE48DB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2804F600-5452-4C51-91F5-2B9157635ABA}" type="pres">
      <dgm:prSet presAssocID="{C787CBBB-95CB-440C-A918-94F26BE48DB1}" presName="spaceRect" presStyleCnt="0"/>
      <dgm:spPr/>
    </dgm:pt>
    <dgm:pt modelId="{4A931D6A-F037-40CC-BB0D-3EDA98255458}" type="pres">
      <dgm:prSet presAssocID="{C787CBBB-95CB-440C-A918-94F26BE48DB1}" presName="parTx" presStyleLbl="revTx" presStyleIdx="0" presStyleCnt="3">
        <dgm:presLayoutVars>
          <dgm:chMax val="0"/>
          <dgm:chPref val="0"/>
        </dgm:presLayoutVars>
      </dgm:prSet>
      <dgm:spPr/>
    </dgm:pt>
    <dgm:pt modelId="{5A03FBB1-0DE4-4D32-B7A6-67CF5CBF7E7F}" type="pres">
      <dgm:prSet presAssocID="{747D4FA8-8583-4FE7-9D72-2F4847D37C69}" presName="sibTrans" presStyleCnt="0"/>
      <dgm:spPr/>
    </dgm:pt>
    <dgm:pt modelId="{4F9E15BF-A08D-42E8-BB16-E3B0DCE4EAD4}" type="pres">
      <dgm:prSet presAssocID="{A9AEC6D0-DA93-4722-88D0-EA53C21EB5E9}" presName="compNode" presStyleCnt="0"/>
      <dgm:spPr/>
    </dgm:pt>
    <dgm:pt modelId="{5C6CB39B-A1D6-470A-8037-EC6C227098FA}" type="pres">
      <dgm:prSet presAssocID="{A9AEC6D0-DA93-4722-88D0-EA53C21EB5E9}" presName="bgRect" presStyleLbl="bgShp" presStyleIdx="1" presStyleCnt="3"/>
      <dgm:spPr/>
    </dgm:pt>
    <dgm:pt modelId="{443FFEAB-5A8B-47A2-A4A6-0F7B6972DC10}" type="pres">
      <dgm:prSet presAssocID="{A9AEC6D0-DA93-4722-88D0-EA53C21EB5E9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7478643B-BFFD-4362-9466-7BB5B926EC9B}" type="pres">
      <dgm:prSet presAssocID="{A9AEC6D0-DA93-4722-88D0-EA53C21EB5E9}" presName="spaceRect" presStyleCnt="0"/>
      <dgm:spPr/>
    </dgm:pt>
    <dgm:pt modelId="{E8D88485-9646-4FAC-8520-1A5607352C34}" type="pres">
      <dgm:prSet presAssocID="{A9AEC6D0-DA93-4722-88D0-EA53C21EB5E9}" presName="parTx" presStyleLbl="revTx" presStyleIdx="1" presStyleCnt="3">
        <dgm:presLayoutVars>
          <dgm:chMax val="0"/>
          <dgm:chPref val="0"/>
        </dgm:presLayoutVars>
      </dgm:prSet>
      <dgm:spPr/>
    </dgm:pt>
    <dgm:pt modelId="{12EE6DEC-0814-42F1-B730-7E74ADA1A3B9}" type="pres">
      <dgm:prSet presAssocID="{518C571E-C0ED-496F-B4F6-A361E091F13C}" presName="sibTrans" presStyleCnt="0"/>
      <dgm:spPr/>
    </dgm:pt>
    <dgm:pt modelId="{8BB94758-DC30-4714-A45F-245E943BBC1F}" type="pres">
      <dgm:prSet presAssocID="{4F4D5A14-306C-4AA8-B51E-65BC43740B69}" presName="compNode" presStyleCnt="0"/>
      <dgm:spPr/>
    </dgm:pt>
    <dgm:pt modelId="{09CD7482-0342-4B91-8213-7F83D0CD874D}" type="pres">
      <dgm:prSet presAssocID="{4F4D5A14-306C-4AA8-B51E-65BC43740B69}" presName="bgRect" presStyleLbl="bgShp" presStyleIdx="2" presStyleCnt="3"/>
      <dgm:spPr/>
    </dgm:pt>
    <dgm:pt modelId="{A0F78602-0E81-4EA0-9BDC-D32D258F51B2}" type="pres">
      <dgm:prSet presAssocID="{4F4D5A14-306C-4AA8-B51E-65BC43740B6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3261758-832F-405C-BDA0-66B57A89EF8C}" type="pres">
      <dgm:prSet presAssocID="{4F4D5A14-306C-4AA8-B51E-65BC43740B69}" presName="spaceRect" presStyleCnt="0"/>
      <dgm:spPr/>
    </dgm:pt>
    <dgm:pt modelId="{29CDE94A-DC07-4EC8-823B-81BF02BD7A96}" type="pres">
      <dgm:prSet presAssocID="{4F4D5A14-306C-4AA8-B51E-65BC43740B6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64A8905-DF33-479A-83A7-96B9B93EE8C9}" type="presOf" srcId="{C787CBBB-95CB-440C-A918-94F26BE48DB1}" destId="{4A931D6A-F037-40CC-BB0D-3EDA98255458}" srcOrd="0" destOrd="0" presId="urn:microsoft.com/office/officeart/2018/2/layout/IconVerticalSolidList"/>
    <dgm:cxn modelId="{7C237B09-FD4C-4FED-8603-0F52326D4222}" type="presOf" srcId="{A9AEC6D0-DA93-4722-88D0-EA53C21EB5E9}" destId="{E8D88485-9646-4FAC-8520-1A5607352C34}" srcOrd="0" destOrd="0" presId="urn:microsoft.com/office/officeart/2018/2/layout/IconVerticalSolidList"/>
    <dgm:cxn modelId="{B9B39315-EE44-41B6-9584-9B678ED68B06}" srcId="{0B494C3A-B8BA-409C-BCA5-33B94C87D90B}" destId="{4F4D5A14-306C-4AA8-B51E-65BC43740B69}" srcOrd="2" destOrd="0" parTransId="{47F81BE0-C467-4F1D-B6EB-B529473DB1CD}" sibTransId="{B810264A-DBA3-4F51-8DFD-FACACEBD0E4E}"/>
    <dgm:cxn modelId="{5DA24D25-211F-4309-A709-9FAFA32ADFF3}" type="presOf" srcId="{0B494C3A-B8BA-409C-BCA5-33B94C87D90B}" destId="{8B358EC5-D747-4FD2-9BDA-7147E892E790}" srcOrd="0" destOrd="0" presId="urn:microsoft.com/office/officeart/2018/2/layout/IconVerticalSolidList"/>
    <dgm:cxn modelId="{1E7D60A6-DF24-4D2F-BAEC-33E3AA1F01F7}" srcId="{0B494C3A-B8BA-409C-BCA5-33B94C87D90B}" destId="{C787CBBB-95CB-440C-A918-94F26BE48DB1}" srcOrd="0" destOrd="0" parTransId="{8A2934FE-FD85-4522-BFF0-F3AF04DE2C34}" sibTransId="{747D4FA8-8583-4FE7-9D72-2F4847D37C69}"/>
    <dgm:cxn modelId="{0407E6E6-6E0D-446E-9ECF-4DA391475F72}" type="presOf" srcId="{4F4D5A14-306C-4AA8-B51E-65BC43740B69}" destId="{29CDE94A-DC07-4EC8-823B-81BF02BD7A96}" srcOrd="0" destOrd="0" presId="urn:microsoft.com/office/officeart/2018/2/layout/IconVerticalSolidList"/>
    <dgm:cxn modelId="{E234E2F7-AC26-483E-93C9-C0D439553010}" srcId="{0B494C3A-B8BA-409C-BCA5-33B94C87D90B}" destId="{A9AEC6D0-DA93-4722-88D0-EA53C21EB5E9}" srcOrd="1" destOrd="0" parTransId="{9D59B859-F7B8-48FC-AF76-5809DD113619}" sibTransId="{518C571E-C0ED-496F-B4F6-A361E091F13C}"/>
    <dgm:cxn modelId="{A29B5B07-BBE1-4BA0-B853-DD03B24A138D}" type="presParOf" srcId="{8B358EC5-D747-4FD2-9BDA-7147E892E790}" destId="{BDB3F869-9437-492D-B17A-51E3CFB6A6B5}" srcOrd="0" destOrd="0" presId="urn:microsoft.com/office/officeart/2018/2/layout/IconVerticalSolidList"/>
    <dgm:cxn modelId="{79EABCCC-44DC-47D6-B0C5-4A140FD6C74E}" type="presParOf" srcId="{BDB3F869-9437-492D-B17A-51E3CFB6A6B5}" destId="{D19C9D89-45BD-404C-9AE3-8E186FF54B49}" srcOrd="0" destOrd="0" presId="urn:microsoft.com/office/officeart/2018/2/layout/IconVerticalSolidList"/>
    <dgm:cxn modelId="{725068AE-06CE-41DA-ACFB-CAB9DE2CC069}" type="presParOf" srcId="{BDB3F869-9437-492D-B17A-51E3CFB6A6B5}" destId="{C9B78E44-616C-4D0C-98CF-666558B675C0}" srcOrd="1" destOrd="0" presId="urn:microsoft.com/office/officeart/2018/2/layout/IconVerticalSolidList"/>
    <dgm:cxn modelId="{9B88CE7A-AA21-48CE-9EE3-40D2DB1D6A0D}" type="presParOf" srcId="{BDB3F869-9437-492D-B17A-51E3CFB6A6B5}" destId="{2804F600-5452-4C51-91F5-2B9157635ABA}" srcOrd="2" destOrd="0" presId="urn:microsoft.com/office/officeart/2018/2/layout/IconVerticalSolidList"/>
    <dgm:cxn modelId="{D2A4C3FC-01AE-47C8-A1A8-72AB393CC88A}" type="presParOf" srcId="{BDB3F869-9437-492D-B17A-51E3CFB6A6B5}" destId="{4A931D6A-F037-40CC-BB0D-3EDA98255458}" srcOrd="3" destOrd="0" presId="urn:microsoft.com/office/officeart/2018/2/layout/IconVerticalSolidList"/>
    <dgm:cxn modelId="{110349E6-3AA3-4DC9-93F2-15AD5CFDD789}" type="presParOf" srcId="{8B358EC5-D747-4FD2-9BDA-7147E892E790}" destId="{5A03FBB1-0DE4-4D32-B7A6-67CF5CBF7E7F}" srcOrd="1" destOrd="0" presId="urn:microsoft.com/office/officeart/2018/2/layout/IconVerticalSolidList"/>
    <dgm:cxn modelId="{6CBCF679-2842-43F9-B8D8-9961788725B6}" type="presParOf" srcId="{8B358EC5-D747-4FD2-9BDA-7147E892E790}" destId="{4F9E15BF-A08D-42E8-BB16-E3B0DCE4EAD4}" srcOrd="2" destOrd="0" presId="urn:microsoft.com/office/officeart/2018/2/layout/IconVerticalSolidList"/>
    <dgm:cxn modelId="{8F085EA1-6FDA-406B-9FD9-9F0D66AD58C2}" type="presParOf" srcId="{4F9E15BF-A08D-42E8-BB16-E3B0DCE4EAD4}" destId="{5C6CB39B-A1D6-470A-8037-EC6C227098FA}" srcOrd="0" destOrd="0" presId="urn:microsoft.com/office/officeart/2018/2/layout/IconVerticalSolidList"/>
    <dgm:cxn modelId="{295B13C9-38BE-48F7-9E4A-AE64B3545078}" type="presParOf" srcId="{4F9E15BF-A08D-42E8-BB16-E3B0DCE4EAD4}" destId="{443FFEAB-5A8B-47A2-A4A6-0F7B6972DC10}" srcOrd="1" destOrd="0" presId="urn:microsoft.com/office/officeart/2018/2/layout/IconVerticalSolidList"/>
    <dgm:cxn modelId="{78270AA2-571E-4BF7-AD44-2CA9000FEF36}" type="presParOf" srcId="{4F9E15BF-A08D-42E8-BB16-E3B0DCE4EAD4}" destId="{7478643B-BFFD-4362-9466-7BB5B926EC9B}" srcOrd="2" destOrd="0" presId="urn:microsoft.com/office/officeart/2018/2/layout/IconVerticalSolidList"/>
    <dgm:cxn modelId="{26DCC331-6FB7-4226-BFB2-3CDE6ADB5FA9}" type="presParOf" srcId="{4F9E15BF-A08D-42E8-BB16-E3B0DCE4EAD4}" destId="{E8D88485-9646-4FAC-8520-1A5607352C34}" srcOrd="3" destOrd="0" presId="urn:microsoft.com/office/officeart/2018/2/layout/IconVerticalSolidList"/>
    <dgm:cxn modelId="{C2BDBA15-4B8D-4518-B4B3-4B556E71A428}" type="presParOf" srcId="{8B358EC5-D747-4FD2-9BDA-7147E892E790}" destId="{12EE6DEC-0814-42F1-B730-7E74ADA1A3B9}" srcOrd="3" destOrd="0" presId="urn:microsoft.com/office/officeart/2018/2/layout/IconVerticalSolidList"/>
    <dgm:cxn modelId="{CB3957E9-3F73-4C23-8ECE-75BC35BE3720}" type="presParOf" srcId="{8B358EC5-D747-4FD2-9BDA-7147E892E790}" destId="{8BB94758-DC30-4714-A45F-245E943BBC1F}" srcOrd="4" destOrd="0" presId="urn:microsoft.com/office/officeart/2018/2/layout/IconVerticalSolidList"/>
    <dgm:cxn modelId="{945A14D0-D539-426D-9D1E-D845EC0794EF}" type="presParOf" srcId="{8BB94758-DC30-4714-A45F-245E943BBC1F}" destId="{09CD7482-0342-4B91-8213-7F83D0CD874D}" srcOrd="0" destOrd="0" presId="urn:microsoft.com/office/officeart/2018/2/layout/IconVerticalSolidList"/>
    <dgm:cxn modelId="{06B7E526-FEF3-4C28-AE7C-978E11A8D619}" type="presParOf" srcId="{8BB94758-DC30-4714-A45F-245E943BBC1F}" destId="{A0F78602-0E81-4EA0-9BDC-D32D258F51B2}" srcOrd="1" destOrd="0" presId="urn:microsoft.com/office/officeart/2018/2/layout/IconVerticalSolidList"/>
    <dgm:cxn modelId="{9C579AA3-3A4E-4625-BED0-0CDBA3F2CD0D}" type="presParOf" srcId="{8BB94758-DC30-4714-A45F-245E943BBC1F}" destId="{D3261758-832F-405C-BDA0-66B57A89EF8C}" srcOrd="2" destOrd="0" presId="urn:microsoft.com/office/officeart/2018/2/layout/IconVerticalSolidList"/>
    <dgm:cxn modelId="{B73953C5-1CF7-4EEA-8510-125B4436F2E3}" type="presParOf" srcId="{8BB94758-DC30-4714-A45F-245E943BBC1F}" destId="{29CDE94A-DC07-4EC8-823B-81BF02BD7A9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C48A356-C588-4522-8B87-7BD30CBFA9B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265749-AF32-4E48-96A7-4D2B66302DE2}">
      <dgm:prSet/>
      <dgm:spPr/>
      <dgm:t>
        <a:bodyPr/>
        <a:lstStyle/>
        <a:p>
          <a:r>
            <a:rPr lang="en-US"/>
            <a:t>Legislative Support</a:t>
          </a:r>
        </a:p>
      </dgm:t>
    </dgm:pt>
    <dgm:pt modelId="{05DE7CC2-6CAE-41F9-864C-71BC0E026465}" type="parTrans" cxnId="{63676E14-DCD9-41CC-A2BE-CE747EEA43F3}">
      <dgm:prSet/>
      <dgm:spPr/>
      <dgm:t>
        <a:bodyPr/>
        <a:lstStyle/>
        <a:p>
          <a:endParaRPr lang="en-US"/>
        </a:p>
      </dgm:t>
    </dgm:pt>
    <dgm:pt modelId="{431B1B6C-1809-4773-AE56-A3C4FD7F1845}" type="sibTrans" cxnId="{63676E14-DCD9-41CC-A2BE-CE747EEA43F3}">
      <dgm:prSet/>
      <dgm:spPr/>
      <dgm:t>
        <a:bodyPr/>
        <a:lstStyle/>
        <a:p>
          <a:endParaRPr lang="en-US"/>
        </a:p>
      </dgm:t>
    </dgm:pt>
    <dgm:pt modelId="{5C6BEF96-3A6D-46A8-AA9B-794831278DD1}">
      <dgm:prSet custT="1"/>
      <dgm:spPr/>
      <dgm:t>
        <a:bodyPr/>
        <a:lstStyle/>
        <a:p>
          <a:r>
            <a:rPr lang="en-US" sz="2000" dirty="0"/>
            <a:t>Funding secured</a:t>
          </a:r>
        </a:p>
      </dgm:t>
    </dgm:pt>
    <dgm:pt modelId="{1FA93ED4-7C1D-4F60-BBEB-931749490E7C}" type="parTrans" cxnId="{FEA5915B-144D-4601-9D8B-DF862CED026E}">
      <dgm:prSet/>
      <dgm:spPr/>
      <dgm:t>
        <a:bodyPr/>
        <a:lstStyle/>
        <a:p>
          <a:endParaRPr lang="en-US"/>
        </a:p>
      </dgm:t>
    </dgm:pt>
    <dgm:pt modelId="{DB3255C2-5E58-4CCE-8669-7AEA87162B19}" type="sibTrans" cxnId="{FEA5915B-144D-4601-9D8B-DF862CED026E}">
      <dgm:prSet/>
      <dgm:spPr/>
      <dgm:t>
        <a:bodyPr/>
        <a:lstStyle/>
        <a:p>
          <a:endParaRPr lang="en-US"/>
        </a:p>
      </dgm:t>
    </dgm:pt>
    <dgm:pt modelId="{92C490A5-7D02-4B9E-9BD5-46D7CBB45D5A}">
      <dgm:prSet custT="1"/>
      <dgm:spPr/>
      <dgm:t>
        <a:bodyPr/>
        <a:lstStyle/>
        <a:p>
          <a:r>
            <a:rPr lang="en-US" sz="2000" dirty="0"/>
            <a:t>Clear authority to move forward</a:t>
          </a:r>
        </a:p>
      </dgm:t>
    </dgm:pt>
    <dgm:pt modelId="{08B97F9E-CD79-4883-A1BB-F4870F48BFD7}" type="parTrans" cxnId="{41D7AB04-D1AF-480D-B759-1571235F99CC}">
      <dgm:prSet/>
      <dgm:spPr/>
      <dgm:t>
        <a:bodyPr/>
        <a:lstStyle/>
        <a:p>
          <a:endParaRPr lang="en-US"/>
        </a:p>
      </dgm:t>
    </dgm:pt>
    <dgm:pt modelId="{E8E7FDE3-2E1C-4062-9E11-C16740DDC3EB}" type="sibTrans" cxnId="{41D7AB04-D1AF-480D-B759-1571235F99CC}">
      <dgm:prSet/>
      <dgm:spPr/>
      <dgm:t>
        <a:bodyPr/>
        <a:lstStyle/>
        <a:p>
          <a:endParaRPr lang="en-US"/>
        </a:p>
      </dgm:t>
    </dgm:pt>
    <dgm:pt modelId="{8B80F07A-A7AC-40C8-A6F3-36EC0FDE7EEF}">
      <dgm:prSet/>
      <dgm:spPr/>
      <dgm:t>
        <a:bodyPr/>
        <a:lstStyle/>
        <a:p>
          <a:r>
            <a:rPr lang="en-US"/>
            <a:t>Collaboration</a:t>
          </a:r>
        </a:p>
      </dgm:t>
    </dgm:pt>
    <dgm:pt modelId="{AB74B688-82B3-414B-98E8-C3D301066226}" type="parTrans" cxnId="{96BB7088-D374-405B-9430-1C879D9C0436}">
      <dgm:prSet/>
      <dgm:spPr/>
      <dgm:t>
        <a:bodyPr/>
        <a:lstStyle/>
        <a:p>
          <a:endParaRPr lang="en-US"/>
        </a:p>
      </dgm:t>
    </dgm:pt>
    <dgm:pt modelId="{FBF11B81-3A37-4388-972B-BDCDD52C8314}" type="sibTrans" cxnId="{96BB7088-D374-405B-9430-1C879D9C0436}">
      <dgm:prSet/>
      <dgm:spPr/>
      <dgm:t>
        <a:bodyPr/>
        <a:lstStyle/>
        <a:p>
          <a:endParaRPr lang="en-US"/>
        </a:p>
      </dgm:t>
    </dgm:pt>
    <dgm:pt modelId="{1E093DE5-0FB6-4808-BE7F-00340369F573}">
      <dgm:prSet custT="1"/>
      <dgm:spPr/>
      <dgm:t>
        <a:bodyPr/>
        <a:lstStyle/>
        <a:p>
          <a:r>
            <a:rPr lang="en-US" sz="2000" dirty="0"/>
            <a:t>Cross-division collaboration</a:t>
          </a:r>
        </a:p>
      </dgm:t>
    </dgm:pt>
    <dgm:pt modelId="{F6E2EA3D-B382-495D-B752-D9E82AB779B7}" type="parTrans" cxnId="{6F86DD4E-7542-4F46-9906-BFD2E9D7B4C8}">
      <dgm:prSet/>
      <dgm:spPr/>
      <dgm:t>
        <a:bodyPr/>
        <a:lstStyle/>
        <a:p>
          <a:endParaRPr lang="en-US"/>
        </a:p>
      </dgm:t>
    </dgm:pt>
    <dgm:pt modelId="{979D7B36-A165-465B-9462-440D3AD65465}" type="sibTrans" cxnId="{6F86DD4E-7542-4F46-9906-BFD2E9D7B4C8}">
      <dgm:prSet/>
      <dgm:spPr/>
      <dgm:t>
        <a:bodyPr/>
        <a:lstStyle/>
        <a:p>
          <a:endParaRPr lang="en-US"/>
        </a:p>
      </dgm:t>
    </dgm:pt>
    <dgm:pt modelId="{DCBAA1AC-3215-4401-B9BB-30623A1BE796}">
      <dgm:prSet custT="1"/>
      <dgm:spPr/>
      <dgm:t>
        <a:bodyPr/>
        <a:lstStyle/>
        <a:p>
          <a:r>
            <a:rPr lang="en-US" sz="2000" dirty="0"/>
            <a:t>Learning from other states</a:t>
          </a:r>
        </a:p>
      </dgm:t>
    </dgm:pt>
    <dgm:pt modelId="{B039B82F-4E81-420A-B4D7-54AA1B27E050}" type="parTrans" cxnId="{0B187D34-FFC3-4529-9EC7-88E117099DB3}">
      <dgm:prSet/>
      <dgm:spPr/>
      <dgm:t>
        <a:bodyPr/>
        <a:lstStyle/>
        <a:p>
          <a:endParaRPr lang="en-US"/>
        </a:p>
      </dgm:t>
    </dgm:pt>
    <dgm:pt modelId="{0DB63DA1-915B-4DC8-9B3B-38A1A1D0940B}" type="sibTrans" cxnId="{0B187D34-FFC3-4529-9EC7-88E117099DB3}">
      <dgm:prSet/>
      <dgm:spPr/>
      <dgm:t>
        <a:bodyPr/>
        <a:lstStyle/>
        <a:p>
          <a:endParaRPr lang="en-US"/>
        </a:p>
      </dgm:t>
    </dgm:pt>
    <dgm:pt modelId="{B91E4D8F-3587-4150-9E6C-045AB9F4393C}">
      <dgm:prSet/>
      <dgm:spPr/>
      <dgm:t>
        <a:bodyPr/>
        <a:lstStyle/>
        <a:p>
          <a:r>
            <a:rPr lang="en-US"/>
            <a:t>Alignment </a:t>
          </a:r>
        </a:p>
      </dgm:t>
    </dgm:pt>
    <dgm:pt modelId="{01D47158-54CA-45ED-9F13-6595C39F475E}" type="parTrans" cxnId="{1D01446E-5E5C-4FA0-A9F9-1ED72B8D77A3}">
      <dgm:prSet/>
      <dgm:spPr/>
      <dgm:t>
        <a:bodyPr/>
        <a:lstStyle/>
        <a:p>
          <a:endParaRPr lang="en-US"/>
        </a:p>
      </dgm:t>
    </dgm:pt>
    <dgm:pt modelId="{4AD5C3D8-CA2A-4690-8CFD-214AA3AF5CE4}" type="sibTrans" cxnId="{1D01446E-5E5C-4FA0-A9F9-1ED72B8D77A3}">
      <dgm:prSet/>
      <dgm:spPr/>
      <dgm:t>
        <a:bodyPr/>
        <a:lstStyle/>
        <a:p>
          <a:endParaRPr lang="en-US"/>
        </a:p>
      </dgm:t>
    </dgm:pt>
    <dgm:pt modelId="{E3E550C4-CEB4-4C4A-AF5C-C1031A225664}">
      <dgm:prSet custT="1"/>
      <dgm:spPr/>
      <dgm:t>
        <a:bodyPr/>
        <a:lstStyle/>
        <a:p>
          <a:r>
            <a:rPr lang="en-US" sz="2000" dirty="0"/>
            <a:t>Aligning with BLS programs</a:t>
          </a:r>
        </a:p>
      </dgm:t>
    </dgm:pt>
    <dgm:pt modelId="{EA2E3C6E-056D-47C0-919C-F92FB3F6114C}" type="parTrans" cxnId="{81E4CFE9-E9B0-4A65-9F1A-569C90D034F9}">
      <dgm:prSet/>
      <dgm:spPr/>
      <dgm:t>
        <a:bodyPr/>
        <a:lstStyle/>
        <a:p>
          <a:endParaRPr lang="en-US"/>
        </a:p>
      </dgm:t>
    </dgm:pt>
    <dgm:pt modelId="{62ACC5E6-AA59-4B3E-897A-EC4CD4CEEC9F}" type="sibTrans" cxnId="{81E4CFE9-E9B0-4A65-9F1A-569C90D034F9}">
      <dgm:prSet/>
      <dgm:spPr/>
      <dgm:t>
        <a:bodyPr/>
        <a:lstStyle/>
        <a:p>
          <a:endParaRPr lang="en-US"/>
        </a:p>
      </dgm:t>
    </dgm:pt>
    <dgm:pt modelId="{3A0B98AD-A1AF-458C-9F2E-EFEB1859FAA7}">
      <dgm:prSet custT="1"/>
      <dgm:spPr/>
      <dgm:t>
        <a:bodyPr/>
        <a:lstStyle/>
        <a:p>
          <a:r>
            <a:rPr lang="en-US" sz="2000" dirty="0"/>
            <a:t>Leveraging federal resources</a:t>
          </a:r>
        </a:p>
      </dgm:t>
    </dgm:pt>
    <dgm:pt modelId="{1358B3A0-2B61-426D-9FD0-F12D0BBDAC83}" type="parTrans" cxnId="{FF93C6C2-1782-4E80-9A64-FCB4DE4C4B7B}">
      <dgm:prSet/>
      <dgm:spPr/>
      <dgm:t>
        <a:bodyPr/>
        <a:lstStyle/>
        <a:p>
          <a:endParaRPr lang="en-US"/>
        </a:p>
      </dgm:t>
    </dgm:pt>
    <dgm:pt modelId="{FECF0655-CC56-47BC-B811-23C9629570D8}" type="sibTrans" cxnId="{FF93C6C2-1782-4E80-9A64-FCB4DE4C4B7B}">
      <dgm:prSet/>
      <dgm:spPr/>
      <dgm:t>
        <a:bodyPr/>
        <a:lstStyle/>
        <a:p>
          <a:endParaRPr lang="en-US"/>
        </a:p>
      </dgm:t>
    </dgm:pt>
    <dgm:pt modelId="{6ECFD565-0FBD-404E-9AE8-C65EEEEDDFE9}" type="pres">
      <dgm:prSet presAssocID="{6C48A356-C588-4522-8B87-7BD30CBFA9B4}" presName="root" presStyleCnt="0">
        <dgm:presLayoutVars>
          <dgm:dir/>
          <dgm:resizeHandles val="exact"/>
        </dgm:presLayoutVars>
      </dgm:prSet>
      <dgm:spPr/>
    </dgm:pt>
    <dgm:pt modelId="{F49DDB0A-860E-4005-925B-53028D402827}" type="pres">
      <dgm:prSet presAssocID="{25265749-AF32-4E48-96A7-4D2B66302DE2}" presName="compNode" presStyleCnt="0"/>
      <dgm:spPr/>
    </dgm:pt>
    <dgm:pt modelId="{BCDBD1DA-6AD9-42A5-9E36-03798CD8B4F1}" type="pres">
      <dgm:prSet presAssocID="{25265749-AF32-4E48-96A7-4D2B66302DE2}" presName="bgRect" presStyleLbl="bgShp" presStyleIdx="0" presStyleCnt="3"/>
      <dgm:spPr/>
    </dgm:pt>
    <dgm:pt modelId="{71EFE8E2-2EDB-45C0-984A-97771B82E9B3}" type="pres">
      <dgm:prSet presAssocID="{25265749-AF32-4E48-96A7-4D2B66302DE2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6B1E6FDC-CE04-4EC3-A599-AF2EC26F6CFB}" type="pres">
      <dgm:prSet presAssocID="{25265749-AF32-4E48-96A7-4D2B66302DE2}" presName="spaceRect" presStyleCnt="0"/>
      <dgm:spPr/>
    </dgm:pt>
    <dgm:pt modelId="{ADA34FCE-DA1D-4D63-92D9-4DCA2D36E892}" type="pres">
      <dgm:prSet presAssocID="{25265749-AF32-4E48-96A7-4D2B66302DE2}" presName="parTx" presStyleLbl="revTx" presStyleIdx="0" presStyleCnt="6">
        <dgm:presLayoutVars>
          <dgm:chMax val="0"/>
          <dgm:chPref val="0"/>
        </dgm:presLayoutVars>
      </dgm:prSet>
      <dgm:spPr/>
    </dgm:pt>
    <dgm:pt modelId="{FEA2A035-BA4B-4D11-A1CF-3CB4881DC0D5}" type="pres">
      <dgm:prSet presAssocID="{25265749-AF32-4E48-96A7-4D2B66302DE2}" presName="desTx" presStyleLbl="revTx" presStyleIdx="1" presStyleCnt="6">
        <dgm:presLayoutVars/>
      </dgm:prSet>
      <dgm:spPr/>
    </dgm:pt>
    <dgm:pt modelId="{B548CBCC-A955-4AE6-8015-4258CCF7DA11}" type="pres">
      <dgm:prSet presAssocID="{431B1B6C-1809-4773-AE56-A3C4FD7F1845}" presName="sibTrans" presStyleCnt="0"/>
      <dgm:spPr/>
    </dgm:pt>
    <dgm:pt modelId="{0304F5F2-C176-41D5-BDA0-422D4BA34C8B}" type="pres">
      <dgm:prSet presAssocID="{8B80F07A-A7AC-40C8-A6F3-36EC0FDE7EEF}" presName="compNode" presStyleCnt="0"/>
      <dgm:spPr/>
    </dgm:pt>
    <dgm:pt modelId="{7481AE5F-B71B-420A-9388-09C73731BF10}" type="pres">
      <dgm:prSet presAssocID="{8B80F07A-A7AC-40C8-A6F3-36EC0FDE7EEF}" presName="bgRect" presStyleLbl="bgShp" presStyleIdx="1" presStyleCnt="3"/>
      <dgm:spPr/>
    </dgm:pt>
    <dgm:pt modelId="{69E65291-CC9E-4E8F-8A7D-342E4C119F6A}" type="pres">
      <dgm:prSet presAssocID="{8B80F07A-A7AC-40C8-A6F3-36EC0FDE7EE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1E61FA82-901A-47C8-9559-C8617614FBE0}" type="pres">
      <dgm:prSet presAssocID="{8B80F07A-A7AC-40C8-A6F3-36EC0FDE7EEF}" presName="spaceRect" presStyleCnt="0"/>
      <dgm:spPr/>
    </dgm:pt>
    <dgm:pt modelId="{E2ADFE3F-7891-4358-A8C6-EEA117418915}" type="pres">
      <dgm:prSet presAssocID="{8B80F07A-A7AC-40C8-A6F3-36EC0FDE7EEF}" presName="parTx" presStyleLbl="revTx" presStyleIdx="2" presStyleCnt="6">
        <dgm:presLayoutVars>
          <dgm:chMax val="0"/>
          <dgm:chPref val="0"/>
        </dgm:presLayoutVars>
      </dgm:prSet>
      <dgm:spPr/>
    </dgm:pt>
    <dgm:pt modelId="{BE9B2379-1238-4A9E-92DF-ECB9D4097E04}" type="pres">
      <dgm:prSet presAssocID="{8B80F07A-A7AC-40C8-A6F3-36EC0FDE7EEF}" presName="desTx" presStyleLbl="revTx" presStyleIdx="3" presStyleCnt="6">
        <dgm:presLayoutVars/>
      </dgm:prSet>
      <dgm:spPr/>
    </dgm:pt>
    <dgm:pt modelId="{FCF98AC1-CE17-4485-9E58-5C4604F18826}" type="pres">
      <dgm:prSet presAssocID="{FBF11B81-3A37-4388-972B-BDCDD52C8314}" presName="sibTrans" presStyleCnt="0"/>
      <dgm:spPr/>
    </dgm:pt>
    <dgm:pt modelId="{220119D2-9051-47EC-8C17-76C7398815F4}" type="pres">
      <dgm:prSet presAssocID="{B91E4D8F-3587-4150-9E6C-045AB9F4393C}" presName="compNode" presStyleCnt="0"/>
      <dgm:spPr/>
    </dgm:pt>
    <dgm:pt modelId="{DD20107D-DED0-4BAF-B0FE-A9927DCEB890}" type="pres">
      <dgm:prSet presAssocID="{B91E4D8F-3587-4150-9E6C-045AB9F4393C}" presName="bgRect" presStyleLbl="bgShp" presStyleIdx="2" presStyleCnt="3"/>
      <dgm:spPr/>
    </dgm:pt>
    <dgm:pt modelId="{40DD5548-0571-4E64-B0F0-1CCF1A766773}" type="pres">
      <dgm:prSet presAssocID="{B91E4D8F-3587-4150-9E6C-045AB9F4393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8A3E57A4-A650-4A2F-87CC-3CFD432C1444}" type="pres">
      <dgm:prSet presAssocID="{B91E4D8F-3587-4150-9E6C-045AB9F4393C}" presName="spaceRect" presStyleCnt="0"/>
      <dgm:spPr/>
    </dgm:pt>
    <dgm:pt modelId="{B35A9FA0-E484-4652-8D04-8D5FC73C5AC9}" type="pres">
      <dgm:prSet presAssocID="{B91E4D8F-3587-4150-9E6C-045AB9F4393C}" presName="parTx" presStyleLbl="revTx" presStyleIdx="4" presStyleCnt="6">
        <dgm:presLayoutVars>
          <dgm:chMax val="0"/>
          <dgm:chPref val="0"/>
        </dgm:presLayoutVars>
      </dgm:prSet>
      <dgm:spPr/>
    </dgm:pt>
    <dgm:pt modelId="{59E6A4A0-695A-4BF7-89AD-CE575268DE4C}" type="pres">
      <dgm:prSet presAssocID="{B91E4D8F-3587-4150-9E6C-045AB9F4393C}" presName="desTx" presStyleLbl="revTx" presStyleIdx="5" presStyleCnt="6">
        <dgm:presLayoutVars/>
      </dgm:prSet>
      <dgm:spPr/>
    </dgm:pt>
  </dgm:ptLst>
  <dgm:cxnLst>
    <dgm:cxn modelId="{41D7AB04-D1AF-480D-B759-1571235F99CC}" srcId="{25265749-AF32-4E48-96A7-4D2B66302DE2}" destId="{92C490A5-7D02-4B9E-9BD5-46D7CBB45D5A}" srcOrd="1" destOrd="0" parTransId="{08B97F9E-CD79-4883-A1BB-F4870F48BFD7}" sibTransId="{E8E7FDE3-2E1C-4062-9E11-C16740DDC3EB}"/>
    <dgm:cxn modelId="{63676E14-DCD9-41CC-A2BE-CE747EEA43F3}" srcId="{6C48A356-C588-4522-8B87-7BD30CBFA9B4}" destId="{25265749-AF32-4E48-96A7-4D2B66302DE2}" srcOrd="0" destOrd="0" parTransId="{05DE7CC2-6CAE-41F9-864C-71BC0E026465}" sibTransId="{431B1B6C-1809-4773-AE56-A3C4FD7F1845}"/>
    <dgm:cxn modelId="{B1E3622E-C07B-4EEA-9FFC-D490044D7BFD}" type="presOf" srcId="{5C6BEF96-3A6D-46A8-AA9B-794831278DD1}" destId="{FEA2A035-BA4B-4D11-A1CF-3CB4881DC0D5}" srcOrd="0" destOrd="0" presId="urn:microsoft.com/office/officeart/2018/2/layout/IconVerticalSolidList"/>
    <dgm:cxn modelId="{0B187D34-FFC3-4529-9EC7-88E117099DB3}" srcId="{8B80F07A-A7AC-40C8-A6F3-36EC0FDE7EEF}" destId="{DCBAA1AC-3215-4401-B9BB-30623A1BE796}" srcOrd="1" destOrd="0" parTransId="{B039B82F-4E81-420A-B4D7-54AA1B27E050}" sibTransId="{0DB63DA1-915B-4DC8-9B3B-38A1A1D0940B}"/>
    <dgm:cxn modelId="{FEA5915B-144D-4601-9D8B-DF862CED026E}" srcId="{25265749-AF32-4E48-96A7-4D2B66302DE2}" destId="{5C6BEF96-3A6D-46A8-AA9B-794831278DD1}" srcOrd="0" destOrd="0" parTransId="{1FA93ED4-7C1D-4F60-BBEB-931749490E7C}" sibTransId="{DB3255C2-5E58-4CCE-8669-7AEA87162B19}"/>
    <dgm:cxn modelId="{0A0E435D-ECD5-4038-9431-6884309EB005}" type="presOf" srcId="{6C48A356-C588-4522-8B87-7BD30CBFA9B4}" destId="{6ECFD565-0FBD-404E-9AE8-C65EEEEDDFE9}" srcOrd="0" destOrd="0" presId="urn:microsoft.com/office/officeart/2018/2/layout/IconVerticalSolidList"/>
    <dgm:cxn modelId="{1D01446E-5E5C-4FA0-A9F9-1ED72B8D77A3}" srcId="{6C48A356-C588-4522-8B87-7BD30CBFA9B4}" destId="{B91E4D8F-3587-4150-9E6C-045AB9F4393C}" srcOrd="2" destOrd="0" parTransId="{01D47158-54CA-45ED-9F13-6595C39F475E}" sibTransId="{4AD5C3D8-CA2A-4690-8CFD-214AA3AF5CE4}"/>
    <dgm:cxn modelId="{6F86DD4E-7542-4F46-9906-BFD2E9D7B4C8}" srcId="{8B80F07A-A7AC-40C8-A6F3-36EC0FDE7EEF}" destId="{1E093DE5-0FB6-4808-BE7F-00340369F573}" srcOrd="0" destOrd="0" parTransId="{F6E2EA3D-B382-495D-B752-D9E82AB779B7}" sibTransId="{979D7B36-A165-465B-9462-440D3AD65465}"/>
    <dgm:cxn modelId="{8ECA2374-DAFB-4774-9BC0-F72B3D71AB3F}" type="presOf" srcId="{1E093DE5-0FB6-4808-BE7F-00340369F573}" destId="{BE9B2379-1238-4A9E-92DF-ECB9D4097E04}" srcOrd="0" destOrd="0" presId="urn:microsoft.com/office/officeart/2018/2/layout/IconVerticalSolidList"/>
    <dgm:cxn modelId="{96BB7088-D374-405B-9430-1C879D9C0436}" srcId="{6C48A356-C588-4522-8B87-7BD30CBFA9B4}" destId="{8B80F07A-A7AC-40C8-A6F3-36EC0FDE7EEF}" srcOrd="1" destOrd="0" parTransId="{AB74B688-82B3-414B-98E8-C3D301066226}" sibTransId="{FBF11B81-3A37-4388-972B-BDCDD52C8314}"/>
    <dgm:cxn modelId="{3D2F94B3-9C43-45EB-8C0D-B6E8DD74F113}" type="presOf" srcId="{B91E4D8F-3587-4150-9E6C-045AB9F4393C}" destId="{B35A9FA0-E484-4652-8D04-8D5FC73C5AC9}" srcOrd="0" destOrd="0" presId="urn:microsoft.com/office/officeart/2018/2/layout/IconVerticalSolidList"/>
    <dgm:cxn modelId="{FF93C6C2-1782-4E80-9A64-FCB4DE4C4B7B}" srcId="{B91E4D8F-3587-4150-9E6C-045AB9F4393C}" destId="{3A0B98AD-A1AF-458C-9F2E-EFEB1859FAA7}" srcOrd="1" destOrd="0" parTransId="{1358B3A0-2B61-426D-9FD0-F12D0BBDAC83}" sibTransId="{FECF0655-CC56-47BC-B811-23C9629570D8}"/>
    <dgm:cxn modelId="{728F40CD-A3C0-4035-9AA0-E47EAF44235D}" type="presOf" srcId="{25265749-AF32-4E48-96A7-4D2B66302DE2}" destId="{ADA34FCE-DA1D-4D63-92D9-4DCA2D36E892}" srcOrd="0" destOrd="0" presId="urn:microsoft.com/office/officeart/2018/2/layout/IconVerticalSolidList"/>
    <dgm:cxn modelId="{211DFCDA-CF1B-4DCA-9C93-CAC719B4E5C4}" type="presOf" srcId="{E3E550C4-CEB4-4C4A-AF5C-C1031A225664}" destId="{59E6A4A0-695A-4BF7-89AD-CE575268DE4C}" srcOrd="0" destOrd="0" presId="urn:microsoft.com/office/officeart/2018/2/layout/IconVerticalSolidList"/>
    <dgm:cxn modelId="{268853E3-5F3F-410B-8BC4-84DC0A3BD3B1}" type="presOf" srcId="{3A0B98AD-A1AF-458C-9F2E-EFEB1859FAA7}" destId="{59E6A4A0-695A-4BF7-89AD-CE575268DE4C}" srcOrd="0" destOrd="1" presId="urn:microsoft.com/office/officeart/2018/2/layout/IconVerticalSolidList"/>
    <dgm:cxn modelId="{81E4CFE9-E9B0-4A65-9F1A-569C90D034F9}" srcId="{B91E4D8F-3587-4150-9E6C-045AB9F4393C}" destId="{E3E550C4-CEB4-4C4A-AF5C-C1031A225664}" srcOrd="0" destOrd="0" parTransId="{EA2E3C6E-056D-47C0-919C-F92FB3F6114C}" sibTransId="{62ACC5E6-AA59-4B3E-897A-EC4CD4CEEC9F}"/>
    <dgm:cxn modelId="{F54B1CED-CA4D-410F-BF0A-CF5701344F25}" type="presOf" srcId="{92C490A5-7D02-4B9E-9BD5-46D7CBB45D5A}" destId="{FEA2A035-BA4B-4D11-A1CF-3CB4881DC0D5}" srcOrd="0" destOrd="1" presId="urn:microsoft.com/office/officeart/2018/2/layout/IconVerticalSolidList"/>
    <dgm:cxn modelId="{246784ED-5DC9-4BF9-B44E-E1B954DD1FC4}" type="presOf" srcId="{8B80F07A-A7AC-40C8-A6F3-36EC0FDE7EEF}" destId="{E2ADFE3F-7891-4358-A8C6-EEA117418915}" srcOrd="0" destOrd="0" presId="urn:microsoft.com/office/officeart/2018/2/layout/IconVerticalSolidList"/>
    <dgm:cxn modelId="{196464FD-9A8B-4BB9-8C82-4640B5CC1A94}" type="presOf" srcId="{DCBAA1AC-3215-4401-B9BB-30623A1BE796}" destId="{BE9B2379-1238-4A9E-92DF-ECB9D4097E04}" srcOrd="0" destOrd="1" presId="urn:microsoft.com/office/officeart/2018/2/layout/IconVerticalSolidList"/>
    <dgm:cxn modelId="{5C93512E-A4D0-44B7-A1B4-B052277B0930}" type="presParOf" srcId="{6ECFD565-0FBD-404E-9AE8-C65EEEEDDFE9}" destId="{F49DDB0A-860E-4005-925B-53028D402827}" srcOrd="0" destOrd="0" presId="urn:microsoft.com/office/officeart/2018/2/layout/IconVerticalSolidList"/>
    <dgm:cxn modelId="{FFCBEB27-B184-46F7-BFCE-8EBFA6FC9E25}" type="presParOf" srcId="{F49DDB0A-860E-4005-925B-53028D402827}" destId="{BCDBD1DA-6AD9-42A5-9E36-03798CD8B4F1}" srcOrd="0" destOrd="0" presId="urn:microsoft.com/office/officeart/2018/2/layout/IconVerticalSolidList"/>
    <dgm:cxn modelId="{A84A971C-026C-4F18-93E8-D5FD479C4132}" type="presParOf" srcId="{F49DDB0A-860E-4005-925B-53028D402827}" destId="{71EFE8E2-2EDB-45C0-984A-97771B82E9B3}" srcOrd="1" destOrd="0" presId="urn:microsoft.com/office/officeart/2018/2/layout/IconVerticalSolidList"/>
    <dgm:cxn modelId="{977470B2-3AAE-425F-9F76-6B3CC6EF8BCB}" type="presParOf" srcId="{F49DDB0A-860E-4005-925B-53028D402827}" destId="{6B1E6FDC-CE04-4EC3-A599-AF2EC26F6CFB}" srcOrd="2" destOrd="0" presId="urn:microsoft.com/office/officeart/2018/2/layout/IconVerticalSolidList"/>
    <dgm:cxn modelId="{07CFCC18-30B5-477D-BBD6-803B87AB99EF}" type="presParOf" srcId="{F49DDB0A-860E-4005-925B-53028D402827}" destId="{ADA34FCE-DA1D-4D63-92D9-4DCA2D36E892}" srcOrd="3" destOrd="0" presId="urn:microsoft.com/office/officeart/2018/2/layout/IconVerticalSolidList"/>
    <dgm:cxn modelId="{620D8D9D-AD5A-419D-A690-3279AA3C5F79}" type="presParOf" srcId="{F49DDB0A-860E-4005-925B-53028D402827}" destId="{FEA2A035-BA4B-4D11-A1CF-3CB4881DC0D5}" srcOrd="4" destOrd="0" presId="urn:microsoft.com/office/officeart/2018/2/layout/IconVerticalSolidList"/>
    <dgm:cxn modelId="{1AD83159-474A-4057-BD6B-34A37BA2947A}" type="presParOf" srcId="{6ECFD565-0FBD-404E-9AE8-C65EEEEDDFE9}" destId="{B548CBCC-A955-4AE6-8015-4258CCF7DA11}" srcOrd="1" destOrd="0" presId="urn:microsoft.com/office/officeart/2018/2/layout/IconVerticalSolidList"/>
    <dgm:cxn modelId="{A25028DA-D95E-459E-9A1A-05EE3ABBA2A4}" type="presParOf" srcId="{6ECFD565-0FBD-404E-9AE8-C65EEEEDDFE9}" destId="{0304F5F2-C176-41D5-BDA0-422D4BA34C8B}" srcOrd="2" destOrd="0" presId="urn:microsoft.com/office/officeart/2018/2/layout/IconVerticalSolidList"/>
    <dgm:cxn modelId="{0013E47F-B893-4299-AC52-38D81D403DA6}" type="presParOf" srcId="{0304F5F2-C176-41D5-BDA0-422D4BA34C8B}" destId="{7481AE5F-B71B-420A-9388-09C73731BF10}" srcOrd="0" destOrd="0" presId="urn:microsoft.com/office/officeart/2018/2/layout/IconVerticalSolidList"/>
    <dgm:cxn modelId="{2AA314B6-3346-4D0B-8CF6-90A9E7C30C96}" type="presParOf" srcId="{0304F5F2-C176-41D5-BDA0-422D4BA34C8B}" destId="{69E65291-CC9E-4E8F-8A7D-342E4C119F6A}" srcOrd="1" destOrd="0" presId="urn:microsoft.com/office/officeart/2018/2/layout/IconVerticalSolidList"/>
    <dgm:cxn modelId="{EA1E0C1F-C147-4E2D-8C6B-3D886FB0D1CC}" type="presParOf" srcId="{0304F5F2-C176-41D5-BDA0-422D4BA34C8B}" destId="{1E61FA82-901A-47C8-9559-C8617614FBE0}" srcOrd="2" destOrd="0" presId="urn:microsoft.com/office/officeart/2018/2/layout/IconVerticalSolidList"/>
    <dgm:cxn modelId="{F95ED22A-5ECF-466D-8C70-7F7A1061F2D1}" type="presParOf" srcId="{0304F5F2-C176-41D5-BDA0-422D4BA34C8B}" destId="{E2ADFE3F-7891-4358-A8C6-EEA117418915}" srcOrd="3" destOrd="0" presId="urn:microsoft.com/office/officeart/2018/2/layout/IconVerticalSolidList"/>
    <dgm:cxn modelId="{F52F5D56-81BF-4B2D-AC82-B95877C8C60F}" type="presParOf" srcId="{0304F5F2-C176-41D5-BDA0-422D4BA34C8B}" destId="{BE9B2379-1238-4A9E-92DF-ECB9D4097E04}" srcOrd="4" destOrd="0" presId="urn:microsoft.com/office/officeart/2018/2/layout/IconVerticalSolidList"/>
    <dgm:cxn modelId="{188FC16E-3DCD-4656-A1D9-2C1A4D5399DC}" type="presParOf" srcId="{6ECFD565-0FBD-404E-9AE8-C65EEEEDDFE9}" destId="{FCF98AC1-CE17-4485-9E58-5C4604F18826}" srcOrd="3" destOrd="0" presId="urn:microsoft.com/office/officeart/2018/2/layout/IconVerticalSolidList"/>
    <dgm:cxn modelId="{ED96477F-CEF5-48B0-8B17-6752C58E6CB2}" type="presParOf" srcId="{6ECFD565-0FBD-404E-9AE8-C65EEEEDDFE9}" destId="{220119D2-9051-47EC-8C17-76C7398815F4}" srcOrd="4" destOrd="0" presId="urn:microsoft.com/office/officeart/2018/2/layout/IconVerticalSolidList"/>
    <dgm:cxn modelId="{80B85474-528E-4725-8C9E-E601F654A7A4}" type="presParOf" srcId="{220119D2-9051-47EC-8C17-76C7398815F4}" destId="{DD20107D-DED0-4BAF-B0FE-A9927DCEB890}" srcOrd="0" destOrd="0" presId="urn:microsoft.com/office/officeart/2018/2/layout/IconVerticalSolidList"/>
    <dgm:cxn modelId="{7B11D8DF-EFB7-4DA9-A868-357BFCC01FFD}" type="presParOf" srcId="{220119D2-9051-47EC-8C17-76C7398815F4}" destId="{40DD5548-0571-4E64-B0F0-1CCF1A766773}" srcOrd="1" destOrd="0" presId="urn:microsoft.com/office/officeart/2018/2/layout/IconVerticalSolidList"/>
    <dgm:cxn modelId="{EBE8F17E-D610-4EBB-8308-D9905C221479}" type="presParOf" srcId="{220119D2-9051-47EC-8C17-76C7398815F4}" destId="{8A3E57A4-A650-4A2F-87CC-3CFD432C1444}" srcOrd="2" destOrd="0" presId="urn:microsoft.com/office/officeart/2018/2/layout/IconVerticalSolidList"/>
    <dgm:cxn modelId="{2E7EBFBE-C4BF-4652-91E1-3AB7AD63EA2D}" type="presParOf" srcId="{220119D2-9051-47EC-8C17-76C7398815F4}" destId="{B35A9FA0-E484-4652-8D04-8D5FC73C5AC9}" srcOrd="3" destOrd="0" presId="urn:microsoft.com/office/officeart/2018/2/layout/IconVerticalSolidList"/>
    <dgm:cxn modelId="{581FCF86-7A1D-416E-B8DB-4E9DEF4A22B6}" type="presParOf" srcId="{220119D2-9051-47EC-8C17-76C7398815F4}" destId="{59E6A4A0-695A-4BF7-89AD-CE575268DE4C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4BC2F32-CEC4-49E1-B6A2-7E8C9DD5F172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3D0A450-0DA3-48F3-8027-EBE36DF59B4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Finalizing data element specifications</a:t>
          </a:r>
        </a:p>
      </dgm:t>
    </dgm:pt>
    <dgm:pt modelId="{80D147EE-033A-47E3-8183-FDE1644B6F54}" type="parTrans" cxnId="{F289A5EC-9E36-44F4-B43C-45EA06DA6161}">
      <dgm:prSet/>
      <dgm:spPr/>
      <dgm:t>
        <a:bodyPr/>
        <a:lstStyle/>
        <a:p>
          <a:endParaRPr lang="en-US"/>
        </a:p>
      </dgm:t>
    </dgm:pt>
    <dgm:pt modelId="{178B09F6-98EE-439B-A5D3-9D007EB83675}" type="sibTrans" cxnId="{F289A5EC-9E36-44F4-B43C-45EA06DA6161}">
      <dgm:prSet/>
      <dgm:spPr/>
      <dgm:t>
        <a:bodyPr/>
        <a:lstStyle/>
        <a:p>
          <a:endParaRPr lang="en-US"/>
        </a:p>
      </dgm:t>
    </dgm:pt>
    <dgm:pt modelId="{3852CB64-34AE-4F09-8FDF-D57FCF8EA25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Completing system development</a:t>
          </a:r>
        </a:p>
      </dgm:t>
    </dgm:pt>
    <dgm:pt modelId="{49288A8B-A4D7-46C6-BAE6-84A151317C17}" type="parTrans" cxnId="{5DC220DA-5F12-4266-B4C8-57662EF02596}">
      <dgm:prSet/>
      <dgm:spPr/>
      <dgm:t>
        <a:bodyPr/>
        <a:lstStyle/>
        <a:p>
          <a:endParaRPr lang="en-US"/>
        </a:p>
      </dgm:t>
    </dgm:pt>
    <dgm:pt modelId="{401AC6BF-FBF7-401A-A3DF-9634E669FE9A}" type="sibTrans" cxnId="{5DC220DA-5F12-4266-B4C8-57662EF02596}">
      <dgm:prSet/>
      <dgm:spPr/>
      <dgm:t>
        <a:bodyPr/>
        <a:lstStyle/>
        <a:p>
          <a:endParaRPr lang="en-US"/>
        </a:p>
      </dgm:t>
    </dgm:pt>
    <dgm:pt modelId="{0A52E0B8-0969-4E76-A59A-48C200208B5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Conducting employer outreach and implementation planning</a:t>
          </a:r>
        </a:p>
      </dgm:t>
    </dgm:pt>
    <dgm:pt modelId="{4D7AA1BE-2A3E-4276-A3F6-9C379E565580}" type="parTrans" cxnId="{A4085C4A-D21C-48B6-AE89-BB4F85A3791F}">
      <dgm:prSet/>
      <dgm:spPr/>
      <dgm:t>
        <a:bodyPr/>
        <a:lstStyle/>
        <a:p>
          <a:endParaRPr lang="en-US"/>
        </a:p>
      </dgm:t>
    </dgm:pt>
    <dgm:pt modelId="{93AA0A0C-C560-4919-92BF-6CEA9163D651}" type="sibTrans" cxnId="{A4085C4A-D21C-48B6-AE89-BB4F85A3791F}">
      <dgm:prSet/>
      <dgm:spPr/>
      <dgm:t>
        <a:bodyPr/>
        <a:lstStyle/>
        <a:p>
          <a:endParaRPr lang="en-US"/>
        </a:p>
      </dgm:t>
    </dgm:pt>
    <dgm:pt modelId="{E59A5683-065E-4542-97D6-50D6C747E4AC}" type="pres">
      <dgm:prSet presAssocID="{34BC2F32-CEC4-49E1-B6A2-7E8C9DD5F172}" presName="root" presStyleCnt="0">
        <dgm:presLayoutVars>
          <dgm:dir/>
          <dgm:resizeHandles val="exact"/>
        </dgm:presLayoutVars>
      </dgm:prSet>
      <dgm:spPr/>
    </dgm:pt>
    <dgm:pt modelId="{445711A4-CAE1-4E16-BB53-579EC1826D96}" type="pres">
      <dgm:prSet presAssocID="{13D0A450-0DA3-48F3-8027-EBE36DF59B45}" presName="compNode" presStyleCnt="0"/>
      <dgm:spPr/>
    </dgm:pt>
    <dgm:pt modelId="{97C8D208-902C-473D-B4CB-D36A5CB350AD}" type="pres">
      <dgm:prSet presAssocID="{13D0A450-0DA3-48F3-8027-EBE36DF59B45}" presName="bgRect" presStyleLbl="bgShp" presStyleIdx="0" presStyleCnt="3"/>
      <dgm:spPr>
        <a:solidFill>
          <a:schemeClr val="accent1">
            <a:lumMod val="20000"/>
            <a:lumOff val="80000"/>
          </a:schemeClr>
        </a:solidFill>
      </dgm:spPr>
    </dgm:pt>
    <dgm:pt modelId="{835CBA14-7854-4391-B215-13FA7D5DDF62}" type="pres">
      <dgm:prSet presAssocID="{13D0A450-0DA3-48F3-8027-EBE36DF59B4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E311DA85-E39B-490A-8653-DFB2BC9BDD5A}" type="pres">
      <dgm:prSet presAssocID="{13D0A450-0DA3-48F3-8027-EBE36DF59B45}" presName="spaceRect" presStyleCnt="0"/>
      <dgm:spPr/>
    </dgm:pt>
    <dgm:pt modelId="{EF4C6CF3-707D-4B13-AE4D-A2F6D6A31226}" type="pres">
      <dgm:prSet presAssocID="{13D0A450-0DA3-48F3-8027-EBE36DF59B45}" presName="parTx" presStyleLbl="revTx" presStyleIdx="0" presStyleCnt="3">
        <dgm:presLayoutVars>
          <dgm:chMax val="0"/>
          <dgm:chPref val="0"/>
        </dgm:presLayoutVars>
      </dgm:prSet>
      <dgm:spPr/>
    </dgm:pt>
    <dgm:pt modelId="{A460A749-A9A3-4FE8-AD26-8C474096BA59}" type="pres">
      <dgm:prSet presAssocID="{178B09F6-98EE-439B-A5D3-9D007EB83675}" presName="sibTrans" presStyleCnt="0"/>
      <dgm:spPr/>
    </dgm:pt>
    <dgm:pt modelId="{2AB4E2C7-2298-4A83-9A0B-F4C9CED9617D}" type="pres">
      <dgm:prSet presAssocID="{3852CB64-34AE-4F09-8FDF-D57FCF8EA254}" presName="compNode" presStyleCnt="0"/>
      <dgm:spPr/>
    </dgm:pt>
    <dgm:pt modelId="{E42A9AE2-2626-4A82-B63A-F697B33918D9}" type="pres">
      <dgm:prSet presAssocID="{3852CB64-34AE-4F09-8FDF-D57FCF8EA254}" presName="bgRect" presStyleLbl="bgShp" presStyleIdx="1" presStyleCnt="3"/>
      <dgm:spPr>
        <a:solidFill>
          <a:schemeClr val="accent1">
            <a:lumMod val="20000"/>
            <a:lumOff val="80000"/>
          </a:schemeClr>
        </a:solidFill>
      </dgm:spPr>
    </dgm:pt>
    <dgm:pt modelId="{8BA78638-82DA-4D1A-984A-FA341A6FDF33}" type="pres">
      <dgm:prSet presAssocID="{3852CB64-34AE-4F09-8FDF-D57FCF8EA25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FCC2E2A-65A1-4491-BE35-C492391ACDA8}" type="pres">
      <dgm:prSet presAssocID="{3852CB64-34AE-4F09-8FDF-D57FCF8EA254}" presName="spaceRect" presStyleCnt="0"/>
      <dgm:spPr/>
    </dgm:pt>
    <dgm:pt modelId="{FCF95517-65AC-4B57-A944-1714781E06EE}" type="pres">
      <dgm:prSet presAssocID="{3852CB64-34AE-4F09-8FDF-D57FCF8EA254}" presName="parTx" presStyleLbl="revTx" presStyleIdx="1" presStyleCnt="3">
        <dgm:presLayoutVars>
          <dgm:chMax val="0"/>
          <dgm:chPref val="0"/>
        </dgm:presLayoutVars>
      </dgm:prSet>
      <dgm:spPr/>
    </dgm:pt>
    <dgm:pt modelId="{485855EF-9C75-4B8E-9487-0CC126F01F1A}" type="pres">
      <dgm:prSet presAssocID="{401AC6BF-FBF7-401A-A3DF-9634E669FE9A}" presName="sibTrans" presStyleCnt="0"/>
      <dgm:spPr/>
    </dgm:pt>
    <dgm:pt modelId="{38E673CD-6067-42E8-AE66-C89AE84F5388}" type="pres">
      <dgm:prSet presAssocID="{0A52E0B8-0969-4E76-A59A-48C200208B58}" presName="compNode" presStyleCnt="0"/>
      <dgm:spPr/>
    </dgm:pt>
    <dgm:pt modelId="{C7EF824F-F9F3-428E-AB1C-9F4168AD4F9C}" type="pres">
      <dgm:prSet presAssocID="{0A52E0B8-0969-4E76-A59A-48C200208B58}" presName="bgRect" presStyleLbl="bgShp" presStyleIdx="2" presStyleCnt="3"/>
      <dgm:spPr>
        <a:solidFill>
          <a:schemeClr val="accent1">
            <a:lumMod val="20000"/>
            <a:lumOff val="80000"/>
          </a:schemeClr>
        </a:solidFill>
      </dgm:spPr>
    </dgm:pt>
    <dgm:pt modelId="{0AE33BC0-4DC4-4EB1-95A0-CA745608A555}" type="pres">
      <dgm:prSet presAssocID="{0A52E0B8-0969-4E76-A59A-48C200208B58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350F9ECD-B6CF-4DDC-8650-B456D893DDC6}" type="pres">
      <dgm:prSet presAssocID="{0A52E0B8-0969-4E76-A59A-48C200208B58}" presName="spaceRect" presStyleCnt="0"/>
      <dgm:spPr/>
    </dgm:pt>
    <dgm:pt modelId="{38E0AF0C-FFEE-4CAB-8735-6580BD3E0738}" type="pres">
      <dgm:prSet presAssocID="{0A52E0B8-0969-4E76-A59A-48C200208B5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8DF4D1C-370D-486C-A872-E502B969B38D}" type="presOf" srcId="{3852CB64-34AE-4F09-8FDF-D57FCF8EA254}" destId="{FCF95517-65AC-4B57-A944-1714781E06EE}" srcOrd="0" destOrd="0" presId="urn:microsoft.com/office/officeart/2018/2/layout/IconVerticalSolidList"/>
    <dgm:cxn modelId="{5EAD2024-AA6F-4148-B4A0-1F550E378DB3}" type="presOf" srcId="{13D0A450-0DA3-48F3-8027-EBE36DF59B45}" destId="{EF4C6CF3-707D-4B13-AE4D-A2F6D6A31226}" srcOrd="0" destOrd="0" presId="urn:microsoft.com/office/officeart/2018/2/layout/IconVerticalSolidList"/>
    <dgm:cxn modelId="{A4085C4A-D21C-48B6-AE89-BB4F85A3791F}" srcId="{34BC2F32-CEC4-49E1-B6A2-7E8C9DD5F172}" destId="{0A52E0B8-0969-4E76-A59A-48C200208B58}" srcOrd="2" destOrd="0" parTransId="{4D7AA1BE-2A3E-4276-A3F6-9C379E565580}" sibTransId="{93AA0A0C-C560-4919-92BF-6CEA9163D651}"/>
    <dgm:cxn modelId="{0F127B9A-296F-400E-9E33-AACF453F9C9E}" type="presOf" srcId="{34BC2F32-CEC4-49E1-B6A2-7E8C9DD5F172}" destId="{E59A5683-065E-4542-97D6-50D6C747E4AC}" srcOrd="0" destOrd="0" presId="urn:microsoft.com/office/officeart/2018/2/layout/IconVerticalSolidList"/>
    <dgm:cxn modelId="{DADA6DCC-E820-4CE1-8384-52E67F92B503}" type="presOf" srcId="{0A52E0B8-0969-4E76-A59A-48C200208B58}" destId="{38E0AF0C-FFEE-4CAB-8735-6580BD3E0738}" srcOrd="0" destOrd="0" presId="urn:microsoft.com/office/officeart/2018/2/layout/IconVerticalSolidList"/>
    <dgm:cxn modelId="{5DC220DA-5F12-4266-B4C8-57662EF02596}" srcId="{34BC2F32-CEC4-49E1-B6A2-7E8C9DD5F172}" destId="{3852CB64-34AE-4F09-8FDF-D57FCF8EA254}" srcOrd="1" destOrd="0" parTransId="{49288A8B-A4D7-46C6-BAE6-84A151317C17}" sibTransId="{401AC6BF-FBF7-401A-A3DF-9634E669FE9A}"/>
    <dgm:cxn modelId="{F289A5EC-9E36-44F4-B43C-45EA06DA6161}" srcId="{34BC2F32-CEC4-49E1-B6A2-7E8C9DD5F172}" destId="{13D0A450-0DA3-48F3-8027-EBE36DF59B45}" srcOrd="0" destOrd="0" parTransId="{80D147EE-033A-47E3-8183-FDE1644B6F54}" sibTransId="{178B09F6-98EE-439B-A5D3-9D007EB83675}"/>
    <dgm:cxn modelId="{660068C6-1B75-4E48-A8B5-202CCF31036C}" type="presParOf" srcId="{E59A5683-065E-4542-97D6-50D6C747E4AC}" destId="{445711A4-CAE1-4E16-BB53-579EC1826D96}" srcOrd="0" destOrd="0" presId="urn:microsoft.com/office/officeart/2018/2/layout/IconVerticalSolidList"/>
    <dgm:cxn modelId="{E14F57C5-AF4A-48CD-B7A0-05115E39CDFF}" type="presParOf" srcId="{445711A4-CAE1-4E16-BB53-579EC1826D96}" destId="{97C8D208-902C-473D-B4CB-D36A5CB350AD}" srcOrd="0" destOrd="0" presId="urn:microsoft.com/office/officeart/2018/2/layout/IconVerticalSolidList"/>
    <dgm:cxn modelId="{C942000D-BC1A-4F01-B720-FC94A8469164}" type="presParOf" srcId="{445711A4-CAE1-4E16-BB53-579EC1826D96}" destId="{835CBA14-7854-4391-B215-13FA7D5DDF62}" srcOrd="1" destOrd="0" presId="urn:microsoft.com/office/officeart/2018/2/layout/IconVerticalSolidList"/>
    <dgm:cxn modelId="{173ACB79-D352-4CA1-811E-036A2DD4E4A4}" type="presParOf" srcId="{445711A4-CAE1-4E16-BB53-579EC1826D96}" destId="{E311DA85-E39B-490A-8653-DFB2BC9BDD5A}" srcOrd="2" destOrd="0" presId="urn:microsoft.com/office/officeart/2018/2/layout/IconVerticalSolidList"/>
    <dgm:cxn modelId="{7CE53C5D-309D-43B2-9828-36EB6F01F05D}" type="presParOf" srcId="{445711A4-CAE1-4E16-BB53-579EC1826D96}" destId="{EF4C6CF3-707D-4B13-AE4D-A2F6D6A31226}" srcOrd="3" destOrd="0" presId="urn:microsoft.com/office/officeart/2018/2/layout/IconVerticalSolidList"/>
    <dgm:cxn modelId="{B3D954BE-F588-47F3-9191-55162FD80C65}" type="presParOf" srcId="{E59A5683-065E-4542-97D6-50D6C747E4AC}" destId="{A460A749-A9A3-4FE8-AD26-8C474096BA59}" srcOrd="1" destOrd="0" presId="urn:microsoft.com/office/officeart/2018/2/layout/IconVerticalSolidList"/>
    <dgm:cxn modelId="{179AA2A3-32DB-4E22-8B11-51329E85EF74}" type="presParOf" srcId="{E59A5683-065E-4542-97D6-50D6C747E4AC}" destId="{2AB4E2C7-2298-4A83-9A0B-F4C9CED9617D}" srcOrd="2" destOrd="0" presId="urn:microsoft.com/office/officeart/2018/2/layout/IconVerticalSolidList"/>
    <dgm:cxn modelId="{7C24E6C3-B7B2-4098-BED4-2E32B062F43F}" type="presParOf" srcId="{2AB4E2C7-2298-4A83-9A0B-F4C9CED9617D}" destId="{E42A9AE2-2626-4A82-B63A-F697B33918D9}" srcOrd="0" destOrd="0" presId="urn:microsoft.com/office/officeart/2018/2/layout/IconVerticalSolidList"/>
    <dgm:cxn modelId="{40BA3D2E-395C-4507-BE8C-FBC034A40E0B}" type="presParOf" srcId="{2AB4E2C7-2298-4A83-9A0B-F4C9CED9617D}" destId="{8BA78638-82DA-4D1A-984A-FA341A6FDF33}" srcOrd="1" destOrd="0" presId="urn:microsoft.com/office/officeart/2018/2/layout/IconVerticalSolidList"/>
    <dgm:cxn modelId="{3CBD36A5-0201-42B9-B473-00CD0BBD12F2}" type="presParOf" srcId="{2AB4E2C7-2298-4A83-9A0B-F4C9CED9617D}" destId="{BFCC2E2A-65A1-4491-BE35-C492391ACDA8}" srcOrd="2" destOrd="0" presId="urn:microsoft.com/office/officeart/2018/2/layout/IconVerticalSolidList"/>
    <dgm:cxn modelId="{B6009052-02AE-4124-800C-42F0FA3686BF}" type="presParOf" srcId="{2AB4E2C7-2298-4A83-9A0B-F4C9CED9617D}" destId="{FCF95517-65AC-4B57-A944-1714781E06EE}" srcOrd="3" destOrd="0" presId="urn:microsoft.com/office/officeart/2018/2/layout/IconVerticalSolidList"/>
    <dgm:cxn modelId="{D6A778A7-D4F2-4942-A94D-C311BE54BC54}" type="presParOf" srcId="{E59A5683-065E-4542-97D6-50D6C747E4AC}" destId="{485855EF-9C75-4B8E-9487-0CC126F01F1A}" srcOrd="3" destOrd="0" presId="urn:microsoft.com/office/officeart/2018/2/layout/IconVerticalSolidList"/>
    <dgm:cxn modelId="{C839797E-4D18-4AB4-BD6D-1CA49010F6AB}" type="presParOf" srcId="{E59A5683-065E-4542-97D6-50D6C747E4AC}" destId="{38E673CD-6067-42E8-AE66-C89AE84F5388}" srcOrd="4" destOrd="0" presId="urn:microsoft.com/office/officeart/2018/2/layout/IconVerticalSolidList"/>
    <dgm:cxn modelId="{8C3BB2B1-0A4B-4926-81AE-1FA86073C6DA}" type="presParOf" srcId="{38E673CD-6067-42E8-AE66-C89AE84F5388}" destId="{C7EF824F-F9F3-428E-AB1C-9F4168AD4F9C}" srcOrd="0" destOrd="0" presId="urn:microsoft.com/office/officeart/2018/2/layout/IconVerticalSolidList"/>
    <dgm:cxn modelId="{5DE7AE4A-E0B8-4D49-B500-E9ECE7D0C598}" type="presParOf" srcId="{38E673CD-6067-42E8-AE66-C89AE84F5388}" destId="{0AE33BC0-4DC4-4EB1-95A0-CA745608A555}" srcOrd="1" destOrd="0" presId="urn:microsoft.com/office/officeart/2018/2/layout/IconVerticalSolidList"/>
    <dgm:cxn modelId="{E719DDF9-674B-4BA5-B7C5-898A23A4A51B}" type="presParOf" srcId="{38E673CD-6067-42E8-AE66-C89AE84F5388}" destId="{350F9ECD-B6CF-4DDC-8650-B456D893DDC6}" srcOrd="2" destOrd="0" presId="urn:microsoft.com/office/officeart/2018/2/layout/IconVerticalSolidList"/>
    <dgm:cxn modelId="{0AFD95E3-E8E5-45C1-80DA-F6D70071C269}" type="presParOf" srcId="{38E673CD-6067-42E8-AE66-C89AE84F5388}" destId="{38E0AF0C-FFEE-4CAB-8735-6580BD3E073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560ABE-5E4F-4674-8C30-0D3228B964CC}">
      <dsp:nvSpPr>
        <dsp:cNvPr id="0" name=""/>
        <dsp:cNvSpPr/>
      </dsp:nvSpPr>
      <dsp:spPr>
        <a:xfrm>
          <a:off x="0" y="951497"/>
          <a:ext cx="3314206" cy="21045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0000"/>
                <a:satMod val="100000"/>
                <a:lumMod val="11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4EB1993-0BF6-4555-80AB-A6086A2BAE71}">
      <dsp:nvSpPr>
        <dsp:cNvPr id="0" name=""/>
        <dsp:cNvSpPr/>
      </dsp:nvSpPr>
      <dsp:spPr>
        <a:xfrm>
          <a:off x="368245" y="1301329"/>
          <a:ext cx="3314206" cy="21045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Growing demand for workforce outcome data</a:t>
          </a:r>
        </a:p>
      </dsp:txBody>
      <dsp:txXfrm>
        <a:off x="429884" y="1362968"/>
        <a:ext cx="3190928" cy="1981242"/>
      </dsp:txXfrm>
    </dsp:sp>
    <dsp:sp modelId="{1DC1E738-C5A3-4D3D-896B-2BBB82A6CE32}">
      <dsp:nvSpPr>
        <dsp:cNvPr id="0" name=""/>
        <dsp:cNvSpPr/>
      </dsp:nvSpPr>
      <dsp:spPr>
        <a:xfrm>
          <a:off x="4050696" y="951497"/>
          <a:ext cx="3314206" cy="21045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0000"/>
                <a:satMod val="100000"/>
                <a:lumMod val="11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FEF640F-FDE8-4C60-B288-703A8E80279D}">
      <dsp:nvSpPr>
        <dsp:cNvPr id="0" name=""/>
        <dsp:cNvSpPr/>
      </dsp:nvSpPr>
      <dsp:spPr>
        <a:xfrm>
          <a:off x="4418941" y="1301329"/>
          <a:ext cx="3314206" cy="21045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Need for better labor market insights</a:t>
          </a:r>
        </a:p>
      </dsp:txBody>
      <dsp:txXfrm>
        <a:off x="4480580" y="1362968"/>
        <a:ext cx="3190928" cy="1981242"/>
      </dsp:txXfrm>
    </dsp:sp>
    <dsp:sp modelId="{3D9DE3CE-9E44-4F87-99DB-5BA50B0C584E}">
      <dsp:nvSpPr>
        <dsp:cNvPr id="0" name=""/>
        <dsp:cNvSpPr/>
      </dsp:nvSpPr>
      <dsp:spPr>
        <a:xfrm>
          <a:off x="8101392" y="951497"/>
          <a:ext cx="3314206" cy="21045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0000"/>
                <a:satMod val="100000"/>
                <a:lumMod val="11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70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8F3EFE6-9219-4580-8135-4004717B26DD}">
      <dsp:nvSpPr>
        <dsp:cNvPr id="0" name=""/>
        <dsp:cNvSpPr/>
      </dsp:nvSpPr>
      <dsp:spPr>
        <a:xfrm>
          <a:off x="8469637" y="1301329"/>
          <a:ext cx="3314206" cy="21045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Legacy systems not designed for this level of analysis</a:t>
          </a:r>
        </a:p>
      </dsp:txBody>
      <dsp:txXfrm>
        <a:off x="8531276" y="1362968"/>
        <a:ext cx="3190928" cy="19812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7CFF61-C811-40A8-B3EE-79A23CDE1FB5}">
      <dsp:nvSpPr>
        <dsp:cNvPr id="0" name=""/>
        <dsp:cNvSpPr/>
      </dsp:nvSpPr>
      <dsp:spPr>
        <a:xfrm>
          <a:off x="1147726" y="271605"/>
          <a:ext cx="1229976" cy="12299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7A8B6-7021-43EF-9D34-0561E49B0D1F}">
      <dsp:nvSpPr>
        <dsp:cNvPr id="0" name=""/>
        <dsp:cNvSpPr/>
      </dsp:nvSpPr>
      <dsp:spPr>
        <a:xfrm>
          <a:off x="5605" y="1665589"/>
          <a:ext cx="3514218" cy="527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b="1" kern="1200"/>
            <a:t>Legislation</a:t>
          </a:r>
          <a:endParaRPr lang="en-US" sz="2200" kern="1200"/>
        </a:p>
      </dsp:txBody>
      <dsp:txXfrm>
        <a:off x="5605" y="1665589"/>
        <a:ext cx="3514218" cy="527132"/>
      </dsp:txXfrm>
    </dsp:sp>
    <dsp:sp modelId="{6DAAEF4D-1C4A-428C-9058-CF23655A4258}">
      <dsp:nvSpPr>
        <dsp:cNvPr id="0" name=""/>
        <dsp:cNvSpPr/>
      </dsp:nvSpPr>
      <dsp:spPr>
        <a:xfrm>
          <a:off x="5605" y="2269005"/>
          <a:ext cx="3514218" cy="1816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HB 5 in 2013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HB 3767 in 2021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SB 1786 in 2025</a:t>
          </a:r>
        </a:p>
      </dsp:txBody>
      <dsp:txXfrm>
        <a:off x="5605" y="2269005"/>
        <a:ext cx="3514218" cy="1816737"/>
      </dsp:txXfrm>
    </dsp:sp>
    <dsp:sp modelId="{84789109-4B4A-4FA2-A946-3BCE1E6EF041}">
      <dsp:nvSpPr>
        <dsp:cNvPr id="0" name=""/>
        <dsp:cNvSpPr/>
      </dsp:nvSpPr>
      <dsp:spPr>
        <a:xfrm>
          <a:off x="5276933" y="271605"/>
          <a:ext cx="1229976" cy="12299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808E55-DA66-4799-AADF-2115E795C3B5}">
      <dsp:nvSpPr>
        <dsp:cNvPr id="0" name=""/>
        <dsp:cNvSpPr/>
      </dsp:nvSpPr>
      <dsp:spPr>
        <a:xfrm>
          <a:off x="4134812" y="1665589"/>
          <a:ext cx="3514218" cy="527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b="1" kern="1200" dirty="0"/>
            <a:t>Enhanced Wage Records</a:t>
          </a:r>
          <a:endParaRPr lang="en-US" sz="2200" kern="1200" dirty="0"/>
        </a:p>
      </dsp:txBody>
      <dsp:txXfrm>
        <a:off x="4134812" y="1665589"/>
        <a:ext cx="3514218" cy="527132"/>
      </dsp:txXfrm>
    </dsp:sp>
    <dsp:sp modelId="{135690A4-6A2D-414D-AA72-4D87F8CF380D}">
      <dsp:nvSpPr>
        <dsp:cNvPr id="0" name=""/>
        <dsp:cNvSpPr/>
      </dsp:nvSpPr>
      <dsp:spPr>
        <a:xfrm>
          <a:off x="4134812" y="2269005"/>
          <a:ext cx="3514218" cy="1816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Wage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Industry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Occupational field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Full-time/Part-time status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County of primary employment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Remote work status</a:t>
          </a:r>
        </a:p>
      </dsp:txBody>
      <dsp:txXfrm>
        <a:off x="4134812" y="2269005"/>
        <a:ext cx="3514218" cy="1816737"/>
      </dsp:txXfrm>
    </dsp:sp>
    <dsp:sp modelId="{6433BA12-A1D7-4A1F-9939-231F8D1D8DEE}">
      <dsp:nvSpPr>
        <dsp:cNvPr id="0" name=""/>
        <dsp:cNvSpPr/>
      </dsp:nvSpPr>
      <dsp:spPr>
        <a:xfrm>
          <a:off x="9406140" y="271605"/>
          <a:ext cx="1229976" cy="12299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F706D1-CEDD-4FB7-B4AA-2278301AE2A5}">
      <dsp:nvSpPr>
        <dsp:cNvPr id="0" name=""/>
        <dsp:cNvSpPr/>
      </dsp:nvSpPr>
      <dsp:spPr>
        <a:xfrm>
          <a:off x="8264019" y="1665589"/>
          <a:ext cx="3514218" cy="5271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b="1" kern="1200" dirty="0"/>
            <a:t>Labor Demand Assessment  </a:t>
          </a:r>
          <a:endParaRPr lang="en-US" sz="2200" kern="1200" dirty="0"/>
        </a:p>
      </dsp:txBody>
      <dsp:txXfrm>
        <a:off x="8264019" y="1665589"/>
        <a:ext cx="3514218" cy="527132"/>
      </dsp:txXfrm>
    </dsp:sp>
    <dsp:sp modelId="{C107CAAF-A4C4-4872-BE1E-3874A396DC67}">
      <dsp:nvSpPr>
        <dsp:cNvPr id="0" name=""/>
        <dsp:cNvSpPr/>
      </dsp:nvSpPr>
      <dsp:spPr>
        <a:xfrm>
          <a:off x="8264019" y="1971896"/>
          <a:ext cx="3514218" cy="1816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US" sz="1700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700" kern="1200" dirty="0"/>
            <a:t>Analyze current and projected workforce needs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endParaRPr lang="en-US" sz="1700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700" kern="1200" dirty="0"/>
            <a:t>Identify industries and occupations leading to a self-sufficient wage</a:t>
          </a:r>
        </a:p>
      </dsp:txBody>
      <dsp:txXfrm>
        <a:off x="8264019" y="1971896"/>
        <a:ext cx="3514218" cy="18167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8DB0C2-7112-4E8B-90A9-6274D6D5E7B3}">
      <dsp:nvSpPr>
        <dsp:cNvPr id="0" name=""/>
        <dsp:cNvSpPr/>
      </dsp:nvSpPr>
      <dsp:spPr>
        <a:xfrm>
          <a:off x="1438" y="909954"/>
          <a:ext cx="1812456" cy="253743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306" tIns="330200" rIns="141306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Use existing BLS location data or develop a new approach</a:t>
          </a:r>
        </a:p>
      </dsp:txBody>
      <dsp:txXfrm>
        <a:off x="1438" y="1874181"/>
        <a:ext cx="1812456" cy="1522463"/>
      </dsp:txXfrm>
    </dsp:sp>
    <dsp:sp modelId="{DDB93CBC-6972-4E4E-BE5C-05AE0A577256}">
      <dsp:nvSpPr>
        <dsp:cNvPr id="0" name=""/>
        <dsp:cNvSpPr/>
      </dsp:nvSpPr>
      <dsp:spPr>
        <a:xfrm>
          <a:off x="527050" y="1163698"/>
          <a:ext cx="761231" cy="7612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49" tIns="12700" rIns="59349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1</a:t>
          </a:r>
        </a:p>
      </dsp:txBody>
      <dsp:txXfrm>
        <a:off x="638530" y="1275178"/>
        <a:ext cx="538271" cy="538271"/>
      </dsp:txXfrm>
    </dsp:sp>
    <dsp:sp modelId="{13880E4A-DF85-4846-A182-43F8679A4B1B}">
      <dsp:nvSpPr>
        <dsp:cNvPr id="0" name=""/>
        <dsp:cNvSpPr/>
      </dsp:nvSpPr>
      <dsp:spPr>
        <a:xfrm>
          <a:off x="1438" y="3447321"/>
          <a:ext cx="1812456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2E8911-6BF0-4769-B913-09A2148C2978}">
      <dsp:nvSpPr>
        <dsp:cNvPr id="0" name=""/>
        <dsp:cNvSpPr/>
      </dsp:nvSpPr>
      <dsp:spPr>
        <a:xfrm>
          <a:off x="1995140" y="909954"/>
          <a:ext cx="1812456" cy="253743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306" tIns="330200" rIns="141306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Collect job titles or require SOC code assignment</a:t>
          </a:r>
        </a:p>
      </dsp:txBody>
      <dsp:txXfrm>
        <a:off x="1995140" y="1874181"/>
        <a:ext cx="1812456" cy="1522463"/>
      </dsp:txXfrm>
    </dsp:sp>
    <dsp:sp modelId="{13F73503-F555-41B1-8FDD-A9D108423884}">
      <dsp:nvSpPr>
        <dsp:cNvPr id="0" name=""/>
        <dsp:cNvSpPr/>
      </dsp:nvSpPr>
      <dsp:spPr>
        <a:xfrm>
          <a:off x="2520752" y="1163698"/>
          <a:ext cx="761231" cy="7612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49" tIns="12700" rIns="59349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2</a:t>
          </a:r>
        </a:p>
      </dsp:txBody>
      <dsp:txXfrm>
        <a:off x="2632232" y="1275178"/>
        <a:ext cx="538271" cy="538271"/>
      </dsp:txXfrm>
    </dsp:sp>
    <dsp:sp modelId="{F8E8D2C3-C05B-4C03-A264-3B2FC3A871A3}">
      <dsp:nvSpPr>
        <dsp:cNvPr id="0" name=""/>
        <dsp:cNvSpPr/>
      </dsp:nvSpPr>
      <dsp:spPr>
        <a:xfrm>
          <a:off x="1995140" y="3447321"/>
          <a:ext cx="1812456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9C61AC-FB74-4479-89AE-CAFD8F24971C}">
      <dsp:nvSpPr>
        <dsp:cNvPr id="0" name=""/>
        <dsp:cNvSpPr/>
      </dsp:nvSpPr>
      <dsp:spPr>
        <a:xfrm>
          <a:off x="3988842" y="909954"/>
          <a:ext cx="1812456" cy="253743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306" tIns="330200" rIns="141306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Use UI wage data only or also collect wage rate</a:t>
          </a:r>
        </a:p>
      </dsp:txBody>
      <dsp:txXfrm>
        <a:off x="3988842" y="1874181"/>
        <a:ext cx="1812456" cy="1522463"/>
      </dsp:txXfrm>
    </dsp:sp>
    <dsp:sp modelId="{88601AA7-BA29-4DC9-863B-56EDBFD26DFA}">
      <dsp:nvSpPr>
        <dsp:cNvPr id="0" name=""/>
        <dsp:cNvSpPr/>
      </dsp:nvSpPr>
      <dsp:spPr>
        <a:xfrm>
          <a:off x="4514455" y="1163698"/>
          <a:ext cx="761231" cy="7612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49" tIns="12700" rIns="59349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3</a:t>
          </a:r>
        </a:p>
      </dsp:txBody>
      <dsp:txXfrm>
        <a:off x="4625935" y="1275178"/>
        <a:ext cx="538271" cy="538271"/>
      </dsp:txXfrm>
    </dsp:sp>
    <dsp:sp modelId="{DC95F883-F38F-41ED-A99D-66BD824D5E87}">
      <dsp:nvSpPr>
        <dsp:cNvPr id="0" name=""/>
        <dsp:cNvSpPr/>
      </dsp:nvSpPr>
      <dsp:spPr>
        <a:xfrm>
          <a:off x="3988842" y="3447321"/>
          <a:ext cx="1812456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FDBB2E-24AF-4C06-8913-1C2A617C8935}">
      <dsp:nvSpPr>
        <dsp:cNvPr id="0" name=""/>
        <dsp:cNvSpPr/>
      </dsp:nvSpPr>
      <dsp:spPr>
        <a:xfrm>
          <a:off x="5982544" y="909954"/>
          <a:ext cx="1812456" cy="253743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306" tIns="330200" rIns="141306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Collect hours worked or directly capture full-/part-time status</a:t>
          </a:r>
        </a:p>
      </dsp:txBody>
      <dsp:txXfrm>
        <a:off x="5982544" y="1874181"/>
        <a:ext cx="1812456" cy="1522463"/>
      </dsp:txXfrm>
    </dsp:sp>
    <dsp:sp modelId="{D9F99D85-7A2B-4353-B0D9-25D2D8367ADC}">
      <dsp:nvSpPr>
        <dsp:cNvPr id="0" name=""/>
        <dsp:cNvSpPr/>
      </dsp:nvSpPr>
      <dsp:spPr>
        <a:xfrm>
          <a:off x="6508157" y="1163698"/>
          <a:ext cx="761231" cy="7612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49" tIns="12700" rIns="59349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4</a:t>
          </a:r>
        </a:p>
      </dsp:txBody>
      <dsp:txXfrm>
        <a:off x="6619637" y="1275178"/>
        <a:ext cx="538271" cy="538271"/>
      </dsp:txXfrm>
    </dsp:sp>
    <dsp:sp modelId="{EA875A4B-57AC-4E8C-839D-F8F6849AC435}">
      <dsp:nvSpPr>
        <dsp:cNvPr id="0" name=""/>
        <dsp:cNvSpPr/>
      </dsp:nvSpPr>
      <dsp:spPr>
        <a:xfrm>
          <a:off x="5982544" y="3447321"/>
          <a:ext cx="1812456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CDBF75-BDA0-4A00-89D4-67BCAE961104}">
      <dsp:nvSpPr>
        <dsp:cNvPr id="0" name=""/>
        <dsp:cNvSpPr/>
      </dsp:nvSpPr>
      <dsp:spPr>
        <a:xfrm>
          <a:off x="7976246" y="909954"/>
          <a:ext cx="1812456" cy="253743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306" tIns="330200" rIns="141306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Determine approach for employer support and outreach</a:t>
          </a:r>
        </a:p>
      </dsp:txBody>
      <dsp:txXfrm>
        <a:off x="7976246" y="1874181"/>
        <a:ext cx="1812456" cy="1522463"/>
      </dsp:txXfrm>
    </dsp:sp>
    <dsp:sp modelId="{32AD009F-87F9-4F72-9ACA-64B75B93316B}">
      <dsp:nvSpPr>
        <dsp:cNvPr id="0" name=""/>
        <dsp:cNvSpPr/>
      </dsp:nvSpPr>
      <dsp:spPr>
        <a:xfrm>
          <a:off x="8501859" y="1163698"/>
          <a:ext cx="761231" cy="7612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49" tIns="12700" rIns="59349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5</a:t>
          </a:r>
        </a:p>
      </dsp:txBody>
      <dsp:txXfrm>
        <a:off x="8613339" y="1275178"/>
        <a:ext cx="538271" cy="538271"/>
      </dsp:txXfrm>
    </dsp:sp>
    <dsp:sp modelId="{893815A0-F977-447F-80D4-5A8DD1C3D3F6}">
      <dsp:nvSpPr>
        <dsp:cNvPr id="0" name=""/>
        <dsp:cNvSpPr/>
      </dsp:nvSpPr>
      <dsp:spPr>
        <a:xfrm>
          <a:off x="7976246" y="3447321"/>
          <a:ext cx="1812456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AB495-8713-47DF-B329-8FEC7D09F437}">
      <dsp:nvSpPr>
        <dsp:cNvPr id="0" name=""/>
        <dsp:cNvSpPr/>
      </dsp:nvSpPr>
      <dsp:spPr>
        <a:xfrm>
          <a:off x="9969949" y="909954"/>
          <a:ext cx="1812456" cy="2537439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1306" tIns="330200" rIns="141306" bIns="33020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Identify how data will support broader TWC programs</a:t>
          </a:r>
        </a:p>
      </dsp:txBody>
      <dsp:txXfrm>
        <a:off x="9969949" y="1874181"/>
        <a:ext cx="1812456" cy="1522463"/>
      </dsp:txXfrm>
    </dsp:sp>
    <dsp:sp modelId="{83C44241-BB21-4AF5-89E1-A0CBA6837F55}">
      <dsp:nvSpPr>
        <dsp:cNvPr id="0" name=""/>
        <dsp:cNvSpPr/>
      </dsp:nvSpPr>
      <dsp:spPr>
        <a:xfrm>
          <a:off x="10495561" y="1163698"/>
          <a:ext cx="761231" cy="76123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349" tIns="12700" rIns="59349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6</a:t>
          </a:r>
        </a:p>
      </dsp:txBody>
      <dsp:txXfrm>
        <a:off x="10607041" y="1275178"/>
        <a:ext cx="538271" cy="538271"/>
      </dsp:txXfrm>
    </dsp:sp>
    <dsp:sp modelId="{EC2983F8-109B-48A4-86AE-8DC3E73D258E}">
      <dsp:nvSpPr>
        <dsp:cNvPr id="0" name=""/>
        <dsp:cNvSpPr/>
      </dsp:nvSpPr>
      <dsp:spPr>
        <a:xfrm>
          <a:off x="9969949" y="3447321"/>
          <a:ext cx="1812456" cy="7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9BC4E8-210C-4271-ADD9-696E8BA23CA8}">
      <dsp:nvSpPr>
        <dsp:cNvPr id="0" name=""/>
        <dsp:cNvSpPr/>
      </dsp:nvSpPr>
      <dsp:spPr>
        <a:xfrm>
          <a:off x="0" y="531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79AE6E-A855-4FC5-B607-BD18F8305FFD}">
      <dsp:nvSpPr>
        <dsp:cNvPr id="0" name=""/>
        <dsp:cNvSpPr/>
      </dsp:nvSpPr>
      <dsp:spPr>
        <a:xfrm>
          <a:off x="376507" y="280578"/>
          <a:ext cx="684558" cy="6845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C02844-3C56-444F-AECA-0671D6A9A0C6}">
      <dsp:nvSpPr>
        <dsp:cNvPr id="0" name=""/>
        <dsp:cNvSpPr/>
      </dsp:nvSpPr>
      <dsp:spPr>
        <a:xfrm>
          <a:off x="1437573" y="531"/>
          <a:ext cx="5302729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Multiple divisions involved</a:t>
          </a:r>
        </a:p>
      </dsp:txBody>
      <dsp:txXfrm>
        <a:off x="1437573" y="531"/>
        <a:ext cx="5302729" cy="1244652"/>
      </dsp:txXfrm>
    </dsp:sp>
    <dsp:sp modelId="{7600479A-002A-4BBA-AE26-1EAAB18305DD}">
      <dsp:nvSpPr>
        <dsp:cNvPr id="0" name=""/>
        <dsp:cNvSpPr/>
      </dsp:nvSpPr>
      <dsp:spPr>
        <a:xfrm>
          <a:off x="6740303" y="531"/>
          <a:ext cx="504354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6740303" y="531"/>
        <a:ext cx="5043540" cy="1244652"/>
      </dsp:txXfrm>
    </dsp:sp>
    <dsp:sp modelId="{8EDF2F1C-56C3-4A7F-92F5-1EE051C3906D}">
      <dsp:nvSpPr>
        <dsp:cNvPr id="0" name=""/>
        <dsp:cNvSpPr/>
      </dsp:nvSpPr>
      <dsp:spPr>
        <a:xfrm>
          <a:off x="0" y="1556347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3D3297-AC79-4875-9ED2-C423DD3EAFCC}">
      <dsp:nvSpPr>
        <dsp:cNvPr id="0" name=""/>
        <dsp:cNvSpPr/>
      </dsp:nvSpPr>
      <dsp:spPr>
        <a:xfrm>
          <a:off x="376507" y="1836394"/>
          <a:ext cx="684558" cy="68455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0D8D36-C1EE-4252-9CFD-0287118E5A99}">
      <dsp:nvSpPr>
        <dsp:cNvPr id="0" name=""/>
        <dsp:cNvSpPr/>
      </dsp:nvSpPr>
      <dsp:spPr>
        <a:xfrm>
          <a:off x="1437573" y="1556347"/>
          <a:ext cx="1034627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Cross-agency coordination required</a:t>
          </a:r>
        </a:p>
      </dsp:txBody>
      <dsp:txXfrm>
        <a:off x="1437573" y="1556347"/>
        <a:ext cx="10346270" cy="1244652"/>
      </dsp:txXfrm>
    </dsp:sp>
    <dsp:sp modelId="{E8E2F81F-2045-4662-AC93-7986B71C0DDF}">
      <dsp:nvSpPr>
        <dsp:cNvPr id="0" name=""/>
        <dsp:cNvSpPr/>
      </dsp:nvSpPr>
      <dsp:spPr>
        <a:xfrm>
          <a:off x="0" y="3112163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CA689B-5512-41DE-A56C-5DC75344289D}">
      <dsp:nvSpPr>
        <dsp:cNvPr id="0" name=""/>
        <dsp:cNvSpPr/>
      </dsp:nvSpPr>
      <dsp:spPr>
        <a:xfrm>
          <a:off x="376507" y="3392210"/>
          <a:ext cx="684558" cy="68455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F5A6CE-EC6C-4205-8142-9C524211358A}">
      <dsp:nvSpPr>
        <dsp:cNvPr id="0" name=""/>
        <dsp:cNvSpPr/>
      </dsp:nvSpPr>
      <dsp:spPr>
        <a:xfrm>
          <a:off x="1437573" y="3112163"/>
          <a:ext cx="1034627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Balancing feasibility, quality, and policy</a:t>
          </a:r>
        </a:p>
      </dsp:txBody>
      <dsp:txXfrm>
        <a:off x="1437573" y="3112163"/>
        <a:ext cx="10346270" cy="12446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61A462-B089-45E0-AB0B-37B7A7E944E1}">
      <dsp:nvSpPr>
        <dsp:cNvPr id="0" name=""/>
        <dsp:cNvSpPr/>
      </dsp:nvSpPr>
      <dsp:spPr>
        <a:xfrm>
          <a:off x="0" y="531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FB2214-C649-4F2B-BB2E-ED7F4692620C}">
      <dsp:nvSpPr>
        <dsp:cNvPr id="0" name=""/>
        <dsp:cNvSpPr/>
      </dsp:nvSpPr>
      <dsp:spPr>
        <a:xfrm>
          <a:off x="376507" y="280578"/>
          <a:ext cx="684558" cy="6845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2CA8DC-43E3-44EA-9365-D10334647625}">
      <dsp:nvSpPr>
        <dsp:cNvPr id="0" name=""/>
        <dsp:cNvSpPr/>
      </dsp:nvSpPr>
      <dsp:spPr>
        <a:xfrm>
          <a:off x="1437573" y="531"/>
          <a:ext cx="1034627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Reduce employer survey burden</a:t>
          </a:r>
        </a:p>
      </dsp:txBody>
      <dsp:txXfrm>
        <a:off x="1437573" y="531"/>
        <a:ext cx="10346270" cy="1244652"/>
      </dsp:txXfrm>
    </dsp:sp>
    <dsp:sp modelId="{DA8BACE2-316A-4491-A89B-FA96029C4418}">
      <dsp:nvSpPr>
        <dsp:cNvPr id="0" name=""/>
        <dsp:cNvSpPr/>
      </dsp:nvSpPr>
      <dsp:spPr>
        <a:xfrm>
          <a:off x="0" y="1556347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E7173C-A687-43D6-9B09-9C7100D9D94E}">
      <dsp:nvSpPr>
        <dsp:cNvPr id="0" name=""/>
        <dsp:cNvSpPr/>
      </dsp:nvSpPr>
      <dsp:spPr>
        <a:xfrm>
          <a:off x="376507" y="1836394"/>
          <a:ext cx="684558" cy="68455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DFB4B4-C186-4BD2-A967-6CD8CFB2B1CB}">
      <dsp:nvSpPr>
        <dsp:cNvPr id="0" name=""/>
        <dsp:cNvSpPr/>
      </dsp:nvSpPr>
      <dsp:spPr>
        <a:xfrm>
          <a:off x="1437573" y="1556347"/>
          <a:ext cx="1034627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Improve data quality</a:t>
          </a:r>
        </a:p>
      </dsp:txBody>
      <dsp:txXfrm>
        <a:off x="1437573" y="1556347"/>
        <a:ext cx="10346270" cy="1244652"/>
      </dsp:txXfrm>
    </dsp:sp>
    <dsp:sp modelId="{06F4BD3A-3ABD-465D-859C-EF2AFEB46579}">
      <dsp:nvSpPr>
        <dsp:cNvPr id="0" name=""/>
        <dsp:cNvSpPr/>
      </dsp:nvSpPr>
      <dsp:spPr>
        <a:xfrm>
          <a:off x="0" y="3112163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248B73-EEBE-4A2B-9518-6C4DC7F0DD47}">
      <dsp:nvSpPr>
        <dsp:cNvPr id="0" name=""/>
        <dsp:cNvSpPr/>
      </dsp:nvSpPr>
      <dsp:spPr>
        <a:xfrm>
          <a:off x="376507" y="3392210"/>
          <a:ext cx="684558" cy="68455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8D4F70-C3CC-4A3E-9B75-5BF6C0525B6B}">
      <dsp:nvSpPr>
        <dsp:cNvPr id="0" name=""/>
        <dsp:cNvSpPr/>
      </dsp:nvSpPr>
      <dsp:spPr>
        <a:xfrm>
          <a:off x="1437573" y="3112163"/>
          <a:ext cx="1034627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Better align education and workforce outcomes</a:t>
          </a:r>
        </a:p>
      </dsp:txBody>
      <dsp:txXfrm>
        <a:off x="1437573" y="3112163"/>
        <a:ext cx="10346270" cy="12446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4F415C-74AB-459C-9573-869B3BC65165}">
      <dsp:nvSpPr>
        <dsp:cNvPr id="0" name=""/>
        <dsp:cNvSpPr/>
      </dsp:nvSpPr>
      <dsp:spPr>
        <a:xfrm>
          <a:off x="5891922" y="1816937"/>
          <a:ext cx="4168577" cy="7234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1736"/>
              </a:lnTo>
              <a:lnTo>
                <a:pt x="4168577" y="361736"/>
              </a:lnTo>
              <a:lnTo>
                <a:pt x="4168577" y="7234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0BC09F-93B8-41C5-B15E-5A0132F2BEC0}">
      <dsp:nvSpPr>
        <dsp:cNvPr id="0" name=""/>
        <dsp:cNvSpPr/>
      </dsp:nvSpPr>
      <dsp:spPr>
        <a:xfrm>
          <a:off x="5846202" y="1816937"/>
          <a:ext cx="91440" cy="7234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234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699851-9926-4B86-9FD8-046D60703602}">
      <dsp:nvSpPr>
        <dsp:cNvPr id="0" name=""/>
        <dsp:cNvSpPr/>
      </dsp:nvSpPr>
      <dsp:spPr>
        <a:xfrm>
          <a:off x="1723344" y="1816937"/>
          <a:ext cx="4168577" cy="723472"/>
        </a:xfrm>
        <a:custGeom>
          <a:avLst/>
          <a:gdLst/>
          <a:ahLst/>
          <a:cxnLst/>
          <a:rect l="0" t="0" r="0" b="0"/>
          <a:pathLst>
            <a:path>
              <a:moveTo>
                <a:pt x="4168577" y="0"/>
              </a:moveTo>
              <a:lnTo>
                <a:pt x="4168577" y="361736"/>
              </a:lnTo>
              <a:lnTo>
                <a:pt x="0" y="361736"/>
              </a:lnTo>
              <a:lnTo>
                <a:pt x="0" y="7234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1FAFDF-2B37-4DDD-96D0-EBD793F16A9E}">
      <dsp:nvSpPr>
        <dsp:cNvPr id="0" name=""/>
        <dsp:cNvSpPr/>
      </dsp:nvSpPr>
      <dsp:spPr>
        <a:xfrm>
          <a:off x="4169369" y="94385"/>
          <a:ext cx="3445105" cy="1722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/>
            <a:t>Three Principles:</a:t>
          </a:r>
          <a:endParaRPr lang="en-US" sz="3600" kern="1200" dirty="0"/>
        </a:p>
      </dsp:txBody>
      <dsp:txXfrm>
        <a:off x="4169369" y="94385"/>
        <a:ext cx="3445105" cy="1722552"/>
      </dsp:txXfrm>
    </dsp:sp>
    <dsp:sp modelId="{3FE6D78A-BAA3-4DAE-86D4-C0C343100CF7}">
      <dsp:nvSpPr>
        <dsp:cNvPr id="0" name=""/>
        <dsp:cNvSpPr/>
      </dsp:nvSpPr>
      <dsp:spPr>
        <a:xfrm>
          <a:off x="791" y="2540410"/>
          <a:ext cx="3445105" cy="1722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Reduce employer burden</a:t>
          </a:r>
        </a:p>
      </dsp:txBody>
      <dsp:txXfrm>
        <a:off x="791" y="2540410"/>
        <a:ext cx="3445105" cy="1722552"/>
      </dsp:txXfrm>
    </dsp:sp>
    <dsp:sp modelId="{0A9E0E5C-F5D7-4AE0-8515-A96F933E2C71}">
      <dsp:nvSpPr>
        <dsp:cNvPr id="0" name=""/>
        <dsp:cNvSpPr/>
      </dsp:nvSpPr>
      <dsp:spPr>
        <a:xfrm>
          <a:off x="4169369" y="2540410"/>
          <a:ext cx="3445105" cy="1722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Align with BLS programs</a:t>
          </a:r>
        </a:p>
      </dsp:txBody>
      <dsp:txXfrm>
        <a:off x="4169369" y="2540410"/>
        <a:ext cx="3445105" cy="1722552"/>
      </dsp:txXfrm>
    </dsp:sp>
    <dsp:sp modelId="{265FDD62-ECD2-401B-962A-B71994F3C607}">
      <dsp:nvSpPr>
        <dsp:cNvPr id="0" name=""/>
        <dsp:cNvSpPr/>
      </dsp:nvSpPr>
      <dsp:spPr>
        <a:xfrm>
          <a:off x="8337947" y="2540410"/>
          <a:ext cx="3445105" cy="17225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Leverage existing systems and staff</a:t>
          </a:r>
        </a:p>
      </dsp:txBody>
      <dsp:txXfrm>
        <a:off x="8337947" y="2540410"/>
        <a:ext cx="3445105" cy="17225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C9D89-45BD-404C-9AE3-8E186FF54B49}">
      <dsp:nvSpPr>
        <dsp:cNvPr id="0" name=""/>
        <dsp:cNvSpPr/>
      </dsp:nvSpPr>
      <dsp:spPr>
        <a:xfrm>
          <a:off x="0" y="531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B78E44-616C-4D0C-98CF-666558B675C0}">
      <dsp:nvSpPr>
        <dsp:cNvPr id="0" name=""/>
        <dsp:cNvSpPr/>
      </dsp:nvSpPr>
      <dsp:spPr>
        <a:xfrm>
          <a:off x="376507" y="280578"/>
          <a:ext cx="684558" cy="6845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A931D6A-F037-40CC-BB0D-3EDA98255458}">
      <dsp:nvSpPr>
        <dsp:cNvPr id="0" name=""/>
        <dsp:cNvSpPr/>
      </dsp:nvSpPr>
      <dsp:spPr>
        <a:xfrm>
          <a:off x="1437573" y="531"/>
          <a:ext cx="1034627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Engaging with the business community</a:t>
          </a:r>
        </a:p>
      </dsp:txBody>
      <dsp:txXfrm>
        <a:off x="1437573" y="531"/>
        <a:ext cx="10346270" cy="1244652"/>
      </dsp:txXfrm>
    </dsp:sp>
    <dsp:sp modelId="{5C6CB39B-A1D6-470A-8037-EC6C227098FA}">
      <dsp:nvSpPr>
        <dsp:cNvPr id="0" name=""/>
        <dsp:cNvSpPr/>
      </dsp:nvSpPr>
      <dsp:spPr>
        <a:xfrm>
          <a:off x="0" y="1556347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3FFEAB-5A8B-47A2-A4A6-0F7B6972DC10}">
      <dsp:nvSpPr>
        <dsp:cNvPr id="0" name=""/>
        <dsp:cNvSpPr/>
      </dsp:nvSpPr>
      <dsp:spPr>
        <a:xfrm>
          <a:off x="376507" y="1836394"/>
          <a:ext cx="684558" cy="68455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8D88485-9646-4FAC-8520-1A5607352C34}">
      <dsp:nvSpPr>
        <dsp:cNvPr id="0" name=""/>
        <dsp:cNvSpPr/>
      </dsp:nvSpPr>
      <dsp:spPr>
        <a:xfrm>
          <a:off x="1437573" y="1556347"/>
          <a:ext cx="1034627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Coordinating with education partners</a:t>
          </a:r>
        </a:p>
      </dsp:txBody>
      <dsp:txXfrm>
        <a:off x="1437573" y="1556347"/>
        <a:ext cx="10346270" cy="1244652"/>
      </dsp:txXfrm>
    </dsp:sp>
    <dsp:sp modelId="{09CD7482-0342-4B91-8213-7F83D0CD874D}">
      <dsp:nvSpPr>
        <dsp:cNvPr id="0" name=""/>
        <dsp:cNvSpPr/>
      </dsp:nvSpPr>
      <dsp:spPr>
        <a:xfrm>
          <a:off x="0" y="3112163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F78602-0E81-4EA0-9BDC-D32D258F51B2}">
      <dsp:nvSpPr>
        <dsp:cNvPr id="0" name=""/>
        <dsp:cNvSpPr/>
      </dsp:nvSpPr>
      <dsp:spPr>
        <a:xfrm>
          <a:off x="376507" y="3392210"/>
          <a:ext cx="684558" cy="68455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9CDE94A-DC07-4EC8-823B-81BF02BD7A96}">
      <dsp:nvSpPr>
        <dsp:cNvPr id="0" name=""/>
        <dsp:cNvSpPr/>
      </dsp:nvSpPr>
      <dsp:spPr>
        <a:xfrm>
          <a:off x="1437573" y="3112163"/>
          <a:ext cx="1034627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Ongoing outreach to support implementation</a:t>
          </a:r>
        </a:p>
      </dsp:txBody>
      <dsp:txXfrm>
        <a:off x="1437573" y="3112163"/>
        <a:ext cx="10346270" cy="124465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DBD1DA-6AD9-42A5-9E36-03798CD8B4F1}">
      <dsp:nvSpPr>
        <dsp:cNvPr id="0" name=""/>
        <dsp:cNvSpPr/>
      </dsp:nvSpPr>
      <dsp:spPr>
        <a:xfrm>
          <a:off x="0" y="531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EFE8E2-2EDB-45C0-984A-97771B82E9B3}">
      <dsp:nvSpPr>
        <dsp:cNvPr id="0" name=""/>
        <dsp:cNvSpPr/>
      </dsp:nvSpPr>
      <dsp:spPr>
        <a:xfrm>
          <a:off x="376507" y="280578"/>
          <a:ext cx="684558" cy="6845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34FCE-DA1D-4D63-92D9-4DCA2D36E892}">
      <dsp:nvSpPr>
        <dsp:cNvPr id="0" name=""/>
        <dsp:cNvSpPr/>
      </dsp:nvSpPr>
      <dsp:spPr>
        <a:xfrm>
          <a:off x="1437573" y="531"/>
          <a:ext cx="5302729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Legislative Support</a:t>
          </a:r>
        </a:p>
      </dsp:txBody>
      <dsp:txXfrm>
        <a:off x="1437573" y="531"/>
        <a:ext cx="5302729" cy="1244652"/>
      </dsp:txXfrm>
    </dsp:sp>
    <dsp:sp modelId="{FEA2A035-BA4B-4D11-A1CF-3CB4881DC0D5}">
      <dsp:nvSpPr>
        <dsp:cNvPr id="0" name=""/>
        <dsp:cNvSpPr/>
      </dsp:nvSpPr>
      <dsp:spPr>
        <a:xfrm>
          <a:off x="6740303" y="531"/>
          <a:ext cx="504354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889000"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Funding secured</a:t>
          </a:r>
        </a:p>
        <a:p>
          <a:pPr marL="0" lvl="0" indent="0" algn="l" defTabSz="889000"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Clear authority to move forward</a:t>
          </a:r>
        </a:p>
      </dsp:txBody>
      <dsp:txXfrm>
        <a:off x="6740303" y="531"/>
        <a:ext cx="5043540" cy="1244652"/>
      </dsp:txXfrm>
    </dsp:sp>
    <dsp:sp modelId="{7481AE5F-B71B-420A-9388-09C73731BF10}">
      <dsp:nvSpPr>
        <dsp:cNvPr id="0" name=""/>
        <dsp:cNvSpPr/>
      </dsp:nvSpPr>
      <dsp:spPr>
        <a:xfrm>
          <a:off x="0" y="1556347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65291-CC9E-4E8F-8A7D-342E4C119F6A}">
      <dsp:nvSpPr>
        <dsp:cNvPr id="0" name=""/>
        <dsp:cNvSpPr/>
      </dsp:nvSpPr>
      <dsp:spPr>
        <a:xfrm>
          <a:off x="376507" y="1836394"/>
          <a:ext cx="684558" cy="68455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ADFE3F-7891-4358-A8C6-EEA117418915}">
      <dsp:nvSpPr>
        <dsp:cNvPr id="0" name=""/>
        <dsp:cNvSpPr/>
      </dsp:nvSpPr>
      <dsp:spPr>
        <a:xfrm>
          <a:off x="1437573" y="1556347"/>
          <a:ext cx="5302729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Collaboration</a:t>
          </a:r>
        </a:p>
      </dsp:txBody>
      <dsp:txXfrm>
        <a:off x="1437573" y="1556347"/>
        <a:ext cx="5302729" cy="1244652"/>
      </dsp:txXfrm>
    </dsp:sp>
    <dsp:sp modelId="{BE9B2379-1238-4A9E-92DF-ECB9D4097E04}">
      <dsp:nvSpPr>
        <dsp:cNvPr id="0" name=""/>
        <dsp:cNvSpPr/>
      </dsp:nvSpPr>
      <dsp:spPr>
        <a:xfrm>
          <a:off x="6740303" y="1556347"/>
          <a:ext cx="504354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889000"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Cross-division collaboration</a:t>
          </a:r>
        </a:p>
        <a:p>
          <a:pPr marL="0" lvl="0" indent="0" algn="l" defTabSz="889000"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Learning from other states</a:t>
          </a:r>
        </a:p>
      </dsp:txBody>
      <dsp:txXfrm>
        <a:off x="6740303" y="1556347"/>
        <a:ext cx="5043540" cy="1244652"/>
      </dsp:txXfrm>
    </dsp:sp>
    <dsp:sp modelId="{DD20107D-DED0-4BAF-B0FE-A9927DCEB890}">
      <dsp:nvSpPr>
        <dsp:cNvPr id="0" name=""/>
        <dsp:cNvSpPr/>
      </dsp:nvSpPr>
      <dsp:spPr>
        <a:xfrm>
          <a:off x="0" y="3112163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DD5548-0571-4E64-B0F0-1CCF1A766773}">
      <dsp:nvSpPr>
        <dsp:cNvPr id="0" name=""/>
        <dsp:cNvSpPr/>
      </dsp:nvSpPr>
      <dsp:spPr>
        <a:xfrm>
          <a:off x="376507" y="3392210"/>
          <a:ext cx="684558" cy="68455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5A9FA0-E484-4652-8D04-8D5FC73C5AC9}">
      <dsp:nvSpPr>
        <dsp:cNvPr id="0" name=""/>
        <dsp:cNvSpPr/>
      </dsp:nvSpPr>
      <dsp:spPr>
        <a:xfrm>
          <a:off x="1437573" y="3112163"/>
          <a:ext cx="5302729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Alignment </a:t>
          </a:r>
        </a:p>
      </dsp:txBody>
      <dsp:txXfrm>
        <a:off x="1437573" y="3112163"/>
        <a:ext cx="5302729" cy="1244652"/>
      </dsp:txXfrm>
    </dsp:sp>
    <dsp:sp modelId="{59E6A4A0-695A-4BF7-89AD-CE575268DE4C}">
      <dsp:nvSpPr>
        <dsp:cNvPr id="0" name=""/>
        <dsp:cNvSpPr/>
      </dsp:nvSpPr>
      <dsp:spPr>
        <a:xfrm>
          <a:off x="6740303" y="3112163"/>
          <a:ext cx="504354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889000"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Aligning with BLS programs</a:t>
          </a:r>
        </a:p>
        <a:p>
          <a:pPr marL="0" lvl="0" indent="0" algn="l" defTabSz="889000"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Leveraging federal resources</a:t>
          </a:r>
        </a:p>
      </dsp:txBody>
      <dsp:txXfrm>
        <a:off x="6740303" y="3112163"/>
        <a:ext cx="5043540" cy="124465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8D208-902C-473D-B4CB-D36A5CB350AD}">
      <dsp:nvSpPr>
        <dsp:cNvPr id="0" name=""/>
        <dsp:cNvSpPr/>
      </dsp:nvSpPr>
      <dsp:spPr>
        <a:xfrm>
          <a:off x="0" y="531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5CBA14-7854-4391-B215-13FA7D5DDF62}">
      <dsp:nvSpPr>
        <dsp:cNvPr id="0" name=""/>
        <dsp:cNvSpPr/>
      </dsp:nvSpPr>
      <dsp:spPr>
        <a:xfrm>
          <a:off x="376507" y="280578"/>
          <a:ext cx="684558" cy="6845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4C6CF3-707D-4B13-AE4D-A2F6D6A31226}">
      <dsp:nvSpPr>
        <dsp:cNvPr id="0" name=""/>
        <dsp:cNvSpPr/>
      </dsp:nvSpPr>
      <dsp:spPr>
        <a:xfrm>
          <a:off x="1437573" y="531"/>
          <a:ext cx="1034627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Finalizing data element specifications</a:t>
          </a:r>
        </a:p>
      </dsp:txBody>
      <dsp:txXfrm>
        <a:off x="1437573" y="531"/>
        <a:ext cx="10346270" cy="1244652"/>
      </dsp:txXfrm>
    </dsp:sp>
    <dsp:sp modelId="{E42A9AE2-2626-4A82-B63A-F697B33918D9}">
      <dsp:nvSpPr>
        <dsp:cNvPr id="0" name=""/>
        <dsp:cNvSpPr/>
      </dsp:nvSpPr>
      <dsp:spPr>
        <a:xfrm>
          <a:off x="0" y="1556347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A78638-82DA-4D1A-984A-FA341A6FDF33}">
      <dsp:nvSpPr>
        <dsp:cNvPr id="0" name=""/>
        <dsp:cNvSpPr/>
      </dsp:nvSpPr>
      <dsp:spPr>
        <a:xfrm>
          <a:off x="376507" y="1836394"/>
          <a:ext cx="684558" cy="68455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95517-65AC-4B57-A944-1714781E06EE}">
      <dsp:nvSpPr>
        <dsp:cNvPr id="0" name=""/>
        <dsp:cNvSpPr/>
      </dsp:nvSpPr>
      <dsp:spPr>
        <a:xfrm>
          <a:off x="1437573" y="1556347"/>
          <a:ext cx="1034627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Completing system development</a:t>
          </a:r>
        </a:p>
      </dsp:txBody>
      <dsp:txXfrm>
        <a:off x="1437573" y="1556347"/>
        <a:ext cx="10346270" cy="1244652"/>
      </dsp:txXfrm>
    </dsp:sp>
    <dsp:sp modelId="{C7EF824F-F9F3-428E-AB1C-9F4168AD4F9C}">
      <dsp:nvSpPr>
        <dsp:cNvPr id="0" name=""/>
        <dsp:cNvSpPr/>
      </dsp:nvSpPr>
      <dsp:spPr>
        <a:xfrm>
          <a:off x="0" y="3112163"/>
          <a:ext cx="11783844" cy="1244652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E33BC0-4DC4-4EB1-95A0-CA745608A555}">
      <dsp:nvSpPr>
        <dsp:cNvPr id="0" name=""/>
        <dsp:cNvSpPr/>
      </dsp:nvSpPr>
      <dsp:spPr>
        <a:xfrm>
          <a:off x="376507" y="3392210"/>
          <a:ext cx="684558" cy="68455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E0AF0C-FFEE-4CAB-8735-6580BD3E0738}">
      <dsp:nvSpPr>
        <dsp:cNvPr id="0" name=""/>
        <dsp:cNvSpPr/>
      </dsp:nvSpPr>
      <dsp:spPr>
        <a:xfrm>
          <a:off x="1437573" y="3112163"/>
          <a:ext cx="10346270" cy="124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726" tIns="131726" rIns="131726" bIns="131726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Conducting employer outreach and implementation planning</a:t>
          </a:r>
        </a:p>
      </dsp:txBody>
      <dsp:txXfrm>
        <a:off x="1437573" y="3112163"/>
        <a:ext cx="10346270" cy="12446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EA5EB-F783-4E15-BBEB-879ED23BF151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07F569-83E5-4C2D-9A0A-CCF7A172AC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55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FC57D-BE27-4F49-A912-BDAE8038F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475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a growing demand for better, more timely workforce data.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We’re being asked: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happens after someone completes training? 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they working in the occ they trained for?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credentials leading to good jobs?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we meeting regional labor demand?</a:t>
            </a:r>
          </a:p>
          <a:p>
            <a:pPr marL="0" indent="0">
              <a:lnSpc>
                <a:spcPct val="107000"/>
              </a:lnSpc>
              <a:spcAft>
                <a:spcPts val="816"/>
              </a:spcAft>
              <a:buFont typeface="Arial" panose="020B0604020202020204" pitchFamily="34" charset="0"/>
              <a:buNone/>
              <a:tabLst>
                <a:tab pos="466570" algn="l"/>
              </a:tabLst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16"/>
              </a:spcAft>
              <a:buFont typeface="Arial" panose="020B0604020202020204" pitchFamily="34" charset="0"/>
              <a:buNone/>
              <a:tabLst>
                <a:tab pos="466570" algn="l"/>
              </a:tabLst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Current systems that weren’t originally designed for that level of insight.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3142">
              <a:defRPr/>
            </a:pPr>
            <a:fld id="{72CFC57D-BE27-4F49-A912-BDAE8038FA47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33142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68091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 5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 bill aimed to promote college and career readiness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reform to the school accountability system</a:t>
            </a: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HB 3767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Tri-Agency Bill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SB 1786 – 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2025</a:t>
            </a:r>
          </a:p>
          <a:p>
            <a:pPr lvl="0"/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Focus: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Workforce alignment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Returns on education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Self-sufficiency wage</a:t>
            </a:r>
          </a:p>
          <a:p>
            <a:pPr lvl="1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Performance-based funding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TWC 2 primary duties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Enhanced Wage Records (EWR)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Biennial Labor Demand Assessment report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7F569-83E5-4C2D-9A0A-CCF7A172AC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731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designing the structure of the data collection system but have key decisions to make.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7F569-83E5-4C2D-9A0A-CCF7A172AC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38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Multiple divisions involved: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 Tax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LMI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External stakeholders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try to balance: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technically possible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is useful, and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what employers can realistically do.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7F569-83E5-4C2D-9A0A-CCF7A172AC2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473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 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national model -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state’s UI system is set up differently</a:t>
            </a:r>
          </a:p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Implementation varies significantly based on: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statute,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 capacity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staffing,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Scale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States collect different combinations of: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Occupational data (SOC or job title)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Hours worked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 location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 submission rates ≠ high data quality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 location is essential for county-level and regional-level analysis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Penalties were rarely enforced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7F569-83E5-4C2D-9A0A-CCF7A172AC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880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We’re creating the potential to: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Reduce employer survey burden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 data quality and consistency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Better align education and workforce outcomes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7F569-83E5-4C2D-9A0A-CCF7A172AC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70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Reduce employer burden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—we don’t want to make reporting more complicated.  Prioritizing data elements that employers are more likely to already have.  </a:t>
            </a:r>
          </a:p>
          <a:p>
            <a:pPr marL="228600" indent="-228600">
              <a:buAutoNum type="arabicPeriod"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Align with BLS programs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 Thos programs already provide a strong statistical foundation.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 opportunities to: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reduce duplication, 	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 consistency,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Leverage existing systems and staff 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systems, our staff, and our existing data infrastructure.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7F569-83E5-4C2D-9A0A-CCF7A172AC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34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ncludes employers, payroll providers, business organizations </a:t>
            </a: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 partners –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Texas Education Agency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Higher Education Coordinating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Board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 will directly support education and workforce outcomes.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7F569-83E5-4C2D-9A0A-CCF7A172AC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75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Legislative and funding support.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Gives us the ability to: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 in systems, 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hire staff,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take a long-term approach to this work.</a:t>
            </a:r>
          </a:p>
          <a:p>
            <a:endParaRPr lang="en-US" dirty="0"/>
          </a:p>
          <a:p>
            <a:r>
              <a:rPr lang="en-US" dirty="0"/>
              <a:t>Collaboration across divisions within our agency, across various external agencies and across states.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lastly, we are not quite there yet, but we do have a seat at the table – and are pushing for the collection of data in a way that aligns with BLS programs.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7F569-83E5-4C2D-9A0A-CCF7A172AC2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25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Texas is currently in the design phase of Enhanced Wage Records implementation.  </a:t>
            </a:r>
          </a:p>
          <a:p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Focus in on: 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Defining data elements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Building the reporting system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Engaging with business, to support implementation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include: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 readiness,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guidance,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operational workflows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07F569-83E5-4C2D-9A0A-CCF7A172AC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706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FC57D-BE27-4F49-A912-BDAE8038FA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986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8894" y="4394039"/>
            <a:ext cx="8115561" cy="1117687"/>
          </a:xfrm>
          <a:solidFill>
            <a:srgbClr val="BED9E8"/>
          </a:solidFill>
        </p:spPr>
        <p:txBody>
          <a:bodyPr>
            <a:normAutofit/>
          </a:bodyPr>
          <a:lstStyle>
            <a:lvl1pPr marL="0" indent="0" algn="r">
              <a:buNone/>
              <a:defRPr sz="3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1" y="2590078"/>
            <a:ext cx="9052560" cy="1660332"/>
          </a:xfrm>
          <a:prstGeom prst="rect">
            <a:avLst/>
          </a:prstGeom>
          <a:solidFill>
            <a:srgbClr val="0F2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82099" y="2590078"/>
            <a:ext cx="3005329" cy="1660332"/>
          </a:xfrm>
          <a:prstGeom prst="rect">
            <a:avLst/>
          </a:prstGeom>
          <a:solidFill>
            <a:srgbClr val="0F2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05099"/>
            <a:ext cx="8824456" cy="1401763"/>
          </a:xfrm>
        </p:spPr>
        <p:txBody>
          <a:bodyPr anchor="b">
            <a:noAutofit/>
          </a:bodyPr>
          <a:lstStyle>
            <a:lvl1pPr algn="r">
              <a:defRPr sz="5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2"/>
          </p:nvPr>
        </p:nvSpPr>
        <p:spPr>
          <a:xfrm>
            <a:off x="9255125" y="2705100"/>
            <a:ext cx="2841625" cy="1401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2800" dirty="0" smtClean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lang="en-US" dirty="0" smtClean="0"/>
            </a:lvl2pPr>
            <a:lvl3pPr marL="914400" indent="0">
              <a:buFontTx/>
              <a:buNone/>
              <a:defRPr lang="en-US" dirty="0" smtClean="0"/>
            </a:lvl3pPr>
            <a:lvl4pPr marL="1371600" indent="0">
              <a:buFontTx/>
              <a:buNone/>
              <a:defRPr lang="en-US" dirty="0" smtClean="0"/>
            </a:lvl4pPr>
            <a:lvl5pPr marL="1828800" indent="0">
              <a:buFontTx/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A picture containing text, outdoor, sign, dark&#10;&#10;Description automatically generated">
            <a:extLst>
              <a:ext uri="{FF2B5EF4-FFF2-40B4-BE49-F238E27FC236}">
                <a16:creationId xmlns:a16="http://schemas.microsoft.com/office/drawing/2014/main" id="{C91C9A8D-44B2-4EFE-B6E6-BAC24B98F5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124039"/>
            <a:ext cx="2017780" cy="743714"/>
          </a:xfrm>
          <a:prstGeom prst="rect">
            <a:avLst/>
          </a:prstGeom>
        </p:spPr>
      </p:pic>
      <p:sp>
        <p:nvSpPr>
          <p:cNvPr id="4" name="Rectangle 3" descr="Decorative box">
            <a:extLst>
              <a:ext uri="{FF2B5EF4-FFF2-40B4-BE49-F238E27FC236}">
                <a16:creationId xmlns:a16="http://schemas.microsoft.com/office/drawing/2014/main" id="{E819724B-343B-530B-89E7-DD1811BBF00F}"/>
              </a:ext>
            </a:extLst>
          </p:cNvPr>
          <p:cNvSpPr/>
          <p:nvPr userDrawn="1"/>
        </p:nvSpPr>
        <p:spPr>
          <a:xfrm>
            <a:off x="708894" y="4390347"/>
            <a:ext cx="1129429" cy="1117687"/>
          </a:xfrm>
          <a:prstGeom prst="rect">
            <a:avLst/>
          </a:prstGeom>
          <a:solidFill>
            <a:srgbClr val="BED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WC logo">
            <a:extLst>
              <a:ext uri="{FF2B5EF4-FFF2-40B4-BE49-F238E27FC236}">
                <a16:creationId xmlns:a16="http://schemas.microsoft.com/office/drawing/2014/main" id="{69301B64-4A9D-2D10-D438-749FAC48382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17" y="4501041"/>
            <a:ext cx="952941" cy="91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807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rgbClr val="1336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rgbClr val="BED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869895"/>
            <a:ext cx="10141782" cy="1090788"/>
          </a:xfrm>
        </p:spPr>
        <p:txBody>
          <a:bodyPr anchor="ctr">
            <a:normAutofit/>
          </a:bodyPr>
          <a:lstStyle>
            <a:lvl1pPr algn="r">
              <a:defRPr sz="5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2"/>
            <a:ext cx="9613860" cy="1364642"/>
          </a:xfrm>
        </p:spPr>
        <p:txBody>
          <a:bodyPr>
            <a:normAutofit/>
          </a:bodyPr>
          <a:lstStyle>
            <a:lvl1pPr marL="0" indent="0" algn="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596903"/>
            <a:ext cx="9613859" cy="449263"/>
          </a:xfrm>
          <a:noFill/>
        </p:spPr>
        <p:txBody>
          <a:bodyPr/>
          <a:lstStyle>
            <a:lvl1pPr>
              <a:defRPr>
                <a:solidFill>
                  <a:srgbClr val="53789B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1EDBFE-336A-4FA0-A5B4-0FAE6A0C3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3683" y="137240"/>
            <a:ext cx="2024047" cy="743776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46181016-C174-0B52-2F6A-7C6E25C90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3049" y="6443933"/>
            <a:ext cx="831510" cy="336430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BED9E8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9EE1FB74-2C6E-4D64-9E28-55DA4098E7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12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5" y="156058"/>
            <a:ext cx="10094157" cy="718350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13365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5" y="1258438"/>
            <a:ext cx="11783844" cy="4357348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0025" y="5715000"/>
            <a:ext cx="11783844" cy="467106"/>
          </a:xfrm>
          <a:noFill/>
        </p:spPr>
        <p:txBody>
          <a:bodyPr/>
          <a:lstStyle>
            <a:lvl1pPr algn="ctr">
              <a:defRPr sz="1100">
                <a:solidFill>
                  <a:srgbClr val="53789B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33049" y="6443933"/>
            <a:ext cx="831510" cy="336430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BED9E8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9EE1FB74-2C6E-4D64-9E28-55DA4098E71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D4AF20-1CB3-4895-9651-573E77E86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3792" y="217317"/>
            <a:ext cx="1520077" cy="55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706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attened 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233" y="86477"/>
            <a:ext cx="10160830" cy="851712"/>
          </a:xfrm>
        </p:spPr>
        <p:txBody>
          <a:bodyPr anchor="ctr">
            <a:noAutofit/>
          </a:bodyPr>
          <a:lstStyle>
            <a:lvl1pPr>
              <a:defRPr lang="en-US" sz="3600" b="1" kern="1200" dirty="0">
                <a:solidFill>
                  <a:srgbClr val="0F2A4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226" y="5757886"/>
            <a:ext cx="11684686" cy="424776"/>
          </a:xfrm>
          <a:noFill/>
        </p:spPr>
        <p:txBody>
          <a:bodyPr/>
          <a:lstStyle>
            <a:lvl1pPr algn="ctr">
              <a:defRPr sz="1100">
                <a:solidFill>
                  <a:srgbClr val="53789B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83C826-8869-46C5-B160-FC7715EE6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2876" y="230746"/>
            <a:ext cx="1518036" cy="55478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29C07D-712C-9A0C-16CC-FC9FB2ACF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3049" y="6443933"/>
            <a:ext cx="831510" cy="336430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BED9E8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9EE1FB74-2C6E-4D64-9E28-55DA4098E7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7383F24-2E1F-C203-EB70-B079E4D132F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9550" y="1200150"/>
            <a:ext cx="11684000" cy="42957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8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Lef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233" y="162677"/>
            <a:ext cx="10160830" cy="779843"/>
          </a:xfrm>
        </p:spPr>
        <p:txBody>
          <a:bodyPr anchor="ctr">
            <a:noAutofit/>
          </a:bodyPr>
          <a:lstStyle>
            <a:lvl1pPr>
              <a:defRPr lang="en-US" sz="3600" b="1" kern="1200" dirty="0">
                <a:solidFill>
                  <a:srgbClr val="0F2A4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5" y="1220593"/>
            <a:ext cx="7275067" cy="4453129"/>
          </a:xfrm>
        </p:spPr>
        <p:txBody>
          <a:bodyPr>
            <a:no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6" y="1253581"/>
            <a:ext cx="4194175" cy="4420142"/>
          </a:xfrm>
          <a:solidFill>
            <a:srgbClr val="BED9E8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226" y="5757886"/>
            <a:ext cx="11684686" cy="424776"/>
          </a:xfrm>
          <a:noFill/>
        </p:spPr>
        <p:txBody>
          <a:bodyPr/>
          <a:lstStyle>
            <a:lvl1pPr algn="ctr">
              <a:defRPr sz="1100">
                <a:solidFill>
                  <a:srgbClr val="53789B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83C826-8869-46C5-B160-FC7715EE6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2876" y="230746"/>
            <a:ext cx="1518036" cy="55478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29C07D-712C-9A0C-16CC-FC9FB2ACF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3049" y="6443933"/>
            <a:ext cx="831510" cy="336430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BED9E8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9EE1FB74-2C6E-4D64-9E28-55DA4098E7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508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Right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233" y="162677"/>
            <a:ext cx="10160830" cy="779843"/>
          </a:xfrm>
        </p:spPr>
        <p:txBody>
          <a:bodyPr anchor="ctr">
            <a:noAutofit/>
          </a:bodyPr>
          <a:lstStyle>
            <a:lvl1pPr>
              <a:defRPr lang="en-US" sz="3600" b="1" kern="1200" dirty="0">
                <a:solidFill>
                  <a:srgbClr val="0F2A4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088" y="1220593"/>
            <a:ext cx="7275067" cy="4453129"/>
          </a:xfrm>
        </p:spPr>
        <p:txBody>
          <a:bodyPr>
            <a:no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66737" y="1253581"/>
            <a:ext cx="4194175" cy="4420142"/>
          </a:xfrm>
          <a:solidFill>
            <a:srgbClr val="BED9E8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4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1088" y="5757886"/>
            <a:ext cx="11729824" cy="424776"/>
          </a:xfrm>
          <a:noFill/>
        </p:spPr>
        <p:txBody>
          <a:bodyPr/>
          <a:lstStyle>
            <a:lvl1pPr algn="ctr">
              <a:defRPr sz="1100">
                <a:solidFill>
                  <a:srgbClr val="53789B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A83C826-8869-46C5-B160-FC7715EE6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2876" y="230746"/>
            <a:ext cx="1518036" cy="55478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29C07D-712C-9A0C-16CC-FC9FB2ACF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3049" y="6443933"/>
            <a:ext cx="831510" cy="336430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BED9E8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9EE1FB74-2C6E-4D64-9E28-55DA4098E7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443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152772"/>
            <a:ext cx="10103682" cy="839625"/>
          </a:xfrm>
        </p:spPr>
        <p:txBody>
          <a:bodyPr>
            <a:noAutofit/>
          </a:bodyPr>
          <a:lstStyle>
            <a:lvl1pPr>
              <a:defRPr lang="en-US" sz="3600" b="1" kern="1200" dirty="0">
                <a:solidFill>
                  <a:srgbClr val="13365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596" y="1215528"/>
            <a:ext cx="5761403" cy="4503661"/>
          </a:xfrm>
        </p:spPr>
        <p:txBody>
          <a:bodyPr>
            <a:no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9" y="1215528"/>
            <a:ext cx="5891319" cy="4503661"/>
          </a:xfrm>
        </p:spPr>
        <p:txBody>
          <a:bodyPr>
            <a:noAutofit/>
          </a:bodyPr>
          <a:lstStyle>
            <a:lvl1pPr>
              <a:defRPr sz="3600"/>
            </a:lvl1pPr>
            <a:lvl2pPr>
              <a:defRPr sz="3200"/>
            </a:lvl2pPr>
            <a:lvl3pPr>
              <a:defRPr sz="2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4596" y="5736868"/>
            <a:ext cx="11652722" cy="445237"/>
          </a:xfrm>
          <a:noFill/>
        </p:spPr>
        <p:txBody>
          <a:bodyPr/>
          <a:lstStyle>
            <a:lvl1pPr algn="ctr">
              <a:defRPr>
                <a:solidFill>
                  <a:srgbClr val="53789B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D64B951-C0B2-4054-A3D8-B03825DE3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9282" y="225686"/>
            <a:ext cx="1518036" cy="554784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4EB3B6B-7CA5-24F4-1DE4-470EC822ABB3}"/>
              </a:ext>
            </a:extLst>
          </p:cNvPr>
          <p:cNvSpPr txBox="1">
            <a:spLocks/>
          </p:cNvSpPr>
          <p:nvPr userDrawn="1"/>
        </p:nvSpPr>
        <p:spPr>
          <a:xfrm>
            <a:off x="5633049" y="6443933"/>
            <a:ext cx="831510" cy="3364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rgbClr val="BED9E8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EE1FB74-2C6E-4D64-9E28-55DA4098E7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747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80975" y="153153"/>
            <a:ext cx="10113207" cy="820244"/>
          </a:xfrm>
        </p:spPr>
        <p:txBody>
          <a:bodyPr>
            <a:noAutofit/>
          </a:bodyPr>
          <a:lstStyle>
            <a:lvl1pPr>
              <a:defRPr lang="en-US" sz="3600" b="1" kern="1200" dirty="0">
                <a:solidFill>
                  <a:srgbClr val="13365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24826" y="2744292"/>
            <a:ext cx="3819292" cy="967423"/>
          </a:xfrm>
          <a:solidFill>
            <a:srgbClr val="BED9E8"/>
          </a:solidFill>
          <a:effectLst/>
        </p:spPr>
        <p:txBody>
          <a:bodyPr anchor="ctr">
            <a:noAutofit/>
          </a:bodyPr>
          <a:lstStyle>
            <a:lvl1pPr marL="0" indent="0">
              <a:buNone/>
              <a:defRPr lang="en-US" sz="2600" b="1" kern="1200" dirty="0" smtClean="0">
                <a:solidFill>
                  <a:srgbClr val="13365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24826" y="1174823"/>
            <a:ext cx="381929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24826" y="3757184"/>
            <a:ext cx="3819292" cy="1883728"/>
          </a:xfrm>
        </p:spPr>
        <p:txBody>
          <a:bodyPr anchor="t">
            <a:normAutofit/>
          </a:bodyPr>
          <a:lstStyle>
            <a:lvl1pPr marL="0" indent="0">
              <a:buNone/>
              <a:defRPr lang="en-US" sz="2400" kern="1200" dirty="0" smtClean="0">
                <a:solidFill>
                  <a:srgbClr val="13365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24400" y="2744292"/>
            <a:ext cx="3819290" cy="967423"/>
          </a:xfrm>
          <a:solidFill>
            <a:srgbClr val="BED9E8"/>
          </a:solidFill>
          <a:effectLst/>
        </p:spPr>
        <p:txBody>
          <a:bodyPr anchor="ctr">
            <a:noAutofit/>
          </a:bodyPr>
          <a:lstStyle>
            <a:lvl1pPr marL="0" indent="0">
              <a:buNone/>
              <a:defRPr lang="en-US" sz="2600" b="1" kern="1200" dirty="0" smtClean="0">
                <a:solidFill>
                  <a:srgbClr val="13365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24399" y="1174823"/>
            <a:ext cx="381929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20342" y="3757184"/>
            <a:ext cx="3824348" cy="1883728"/>
          </a:xfrm>
        </p:spPr>
        <p:txBody>
          <a:bodyPr anchor="t">
            <a:normAutofit/>
          </a:bodyPr>
          <a:lstStyle>
            <a:lvl1pPr marL="0" indent="0">
              <a:buNone/>
              <a:defRPr lang="en-US" sz="2400" kern="1200" dirty="0" smtClean="0">
                <a:solidFill>
                  <a:srgbClr val="13365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247884" y="2771093"/>
            <a:ext cx="3819291" cy="967423"/>
          </a:xfrm>
          <a:solidFill>
            <a:srgbClr val="BED9E8"/>
          </a:solidFill>
          <a:effectLst/>
        </p:spPr>
        <p:txBody>
          <a:bodyPr anchor="ctr">
            <a:noAutofit/>
          </a:bodyPr>
          <a:lstStyle>
            <a:lvl1pPr marL="0" indent="0">
              <a:buNone/>
              <a:defRPr lang="en-US" sz="2600" b="1" kern="1200" dirty="0" smtClean="0">
                <a:solidFill>
                  <a:srgbClr val="13365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247883" y="1162491"/>
            <a:ext cx="3819291" cy="15631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247883" y="3757184"/>
            <a:ext cx="3819291" cy="1883727"/>
          </a:xfrm>
        </p:spPr>
        <p:txBody>
          <a:bodyPr anchor="t">
            <a:normAutofit/>
          </a:bodyPr>
          <a:lstStyle>
            <a:lvl1pPr marL="0" indent="0">
              <a:buNone/>
              <a:defRPr lang="en-US" sz="2400" kern="1200" dirty="0" smtClean="0">
                <a:solidFill>
                  <a:srgbClr val="13365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4825" y="5638166"/>
            <a:ext cx="11942349" cy="548640"/>
          </a:xfrm>
          <a:noFill/>
        </p:spPr>
        <p:txBody>
          <a:bodyPr/>
          <a:lstStyle>
            <a:lvl1pPr algn="ctr">
              <a:defRPr sz="1100" i="1">
                <a:solidFill>
                  <a:srgbClr val="53789B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7F0B873-619E-D221-EFBD-2C3E8CC7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3049" y="6443933"/>
            <a:ext cx="831510" cy="336430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BED9E8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9EE1FB74-2C6E-4D64-9E28-55DA4098E7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195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 C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42878"/>
            <a:ext cx="10437812" cy="11022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763385"/>
            <a:ext cx="10437812" cy="877525"/>
          </a:xfrm>
          <a:prstGeom prst="rect">
            <a:avLst/>
          </a:prstGeom>
          <a:solidFill>
            <a:srgbClr val="BED9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" y="4810125"/>
            <a:ext cx="10122731" cy="535250"/>
          </a:xfrm>
        </p:spPr>
        <p:txBody>
          <a:bodyPr anchor="b">
            <a:noAutofit/>
          </a:bodyPr>
          <a:lstStyle>
            <a:lvl1pPr>
              <a:defRPr lang="en-US" sz="3600" b="1" kern="1200" dirty="0">
                <a:solidFill>
                  <a:srgbClr val="13365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299296"/>
            <a:ext cx="9613862" cy="322133"/>
          </a:xfrm>
          <a:noFill/>
        </p:spPr>
        <p:txBody>
          <a:bodyPr anchor="ctr">
            <a:noAutofit/>
          </a:bodyPr>
          <a:lstStyle>
            <a:lvl1pPr marL="0" indent="0">
              <a:buNone/>
              <a:defRPr lang="en-US" sz="2800" kern="1200" dirty="0" smtClean="0">
                <a:solidFill>
                  <a:srgbClr val="13365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1449" y="5633466"/>
            <a:ext cx="9353549" cy="548640"/>
          </a:xfrm>
          <a:noFill/>
        </p:spPr>
        <p:txBody>
          <a:bodyPr/>
          <a:lstStyle>
            <a:lvl1pPr algn="ctr">
              <a:defRPr sz="1100">
                <a:solidFill>
                  <a:srgbClr val="53789B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8DCADF12-69DD-CE28-CE55-2921F1070A23}"/>
              </a:ext>
            </a:extLst>
          </p:cNvPr>
          <p:cNvSpPr/>
          <p:nvPr userDrawn="1"/>
        </p:nvSpPr>
        <p:spPr>
          <a:xfrm rot="10800000">
            <a:off x="9987573" y="4763292"/>
            <a:ext cx="955181" cy="872449"/>
          </a:xfrm>
          <a:prstGeom prst="chevron">
            <a:avLst/>
          </a:prstGeom>
          <a:solidFill>
            <a:srgbClr val="BED9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7A5FFC6-944E-CC11-18CE-F9D39A740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3049" y="6443933"/>
            <a:ext cx="831510" cy="336430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BED9E8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9EE1FB74-2C6E-4D64-9E28-55DA4098E71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DFE4EC7-0568-AB50-1384-CC9155A93B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9282" y="225686"/>
            <a:ext cx="1518036" cy="5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941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 C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42878"/>
            <a:ext cx="10437812" cy="11022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763385"/>
            <a:ext cx="10437812" cy="877525"/>
          </a:xfrm>
          <a:prstGeom prst="rect">
            <a:avLst/>
          </a:prstGeom>
          <a:solidFill>
            <a:srgbClr val="CC212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" y="4810125"/>
            <a:ext cx="10122731" cy="535250"/>
          </a:xfrm>
        </p:spPr>
        <p:txBody>
          <a:bodyPr anchor="b">
            <a:noAutofit/>
          </a:bodyPr>
          <a:lstStyle>
            <a:lvl1pPr>
              <a:defRPr lang="en-US" sz="3600" b="1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299296"/>
            <a:ext cx="9613862" cy="322133"/>
          </a:xfrm>
          <a:noFill/>
        </p:spPr>
        <p:txBody>
          <a:bodyPr anchor="ctr">
            <a:noAutofit/>
          </a:bodyPr>
          <a:lstStyle>
            <a:lvl1pPr marL="0" indent="0">
              <a:buNone/>
              <a:defRPr lang="en-US" sz="2800" kern="12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1449" y="5633466"/>
            <a:ext cx="9353549" cy="548640"/>
          </a:xfrm>
          <a:noFill/>
        </p:spPr>
        <p:txBody>
          <a:bodyPr/>
          <a:lstStyle>
            <a:lvl1pPr algn="ctr">
              <a:defRPr sz="1100">
                <a:solidFill>
                  <a:srgbClr val="53789B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8DCADF12-69DD-CE28-CE55-2921F1070A23}"/>
              </a:ext>
            </a:extLst>
          </p:cNvPr>
          <p:cNvSpPr/>
          <p:nvPr userDrawn="1"/>
        </p:nvSpPr>
        <p:spPr>
          <a:xfrm rot="10800000">
            <a:off x="9987573" y="4763292"/>
            <a:ext cx="955181" cy="872449"/>
          </a:xfrm>
          <a:prstGeom prst="chevron">
            <a:avLst/>
          </a:prstGeom>
          <a:solidFill>
            <a:srgbClr val="CC21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17A5FFC6-944E-CC11-18CE-F9D39A740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3049" y="6443933"/>
            <a:ext cx="831510" cy="336430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BED9E8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9EE1FB74-2C6E-4D64-9E28-55DA4098E71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5F7E9D-2D01-5C7E-77DF-5DED74DDD1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9282" y="225686"/>
            <a:ext cx="1518036" cy="5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00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F2A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Icon&#10;&#10;AI-generated content may be incorrect.">
            <a:extLst>
              <a:ext uri="{FF2B5EF4-FFF2-40B4-BE49-F238E27FC236}">
                <a16:creationId xmlns:a16="http://schemas.microsoft.com/office/drawing/2014/main" id="{BDC47889-4927-3F85-83F8-25F80887F7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14" t="3000" r="-1" b="39270"/>
          <a:stretch/>
        </p:blipFill>
        <p:spPr>
          <a:xfrm>
            <a:off x="-1" y="-1"/>
            <a:ext cx="6721311" cy="68580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38DC39-6D64-531A-FEF7-F23F6D531D7D}"/>
              </a:ext>
            </a:extLst>
          </p:cNvPr>
          <p:cNvSpPr/>
          <p:nvPr userDrawn="1"/>
        </p:nvSpPr>
        <p:spPr>
          <a:xfrm>
            <a:off x="4352925" y="3429620"/>
            <a:ext cx="7839075" cy="1117687"/>
          </a:xfrm>
          <a:prstGeom prst="rect">
            <a:avLst/>
          </a:prstGeom>
          <a:solidFill>
            <a:srgbClr val="CC21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563BEA97-EB25-37B1-ED40-4F00F448285D}"/>
              </a:ext>
            </a:extLst>
          </p:cNvPr>
          <p:cNvSpPr/>
          <p:nvPr userDrawn="1"/>
        </p:nvSpPr>
        <p:spPr>
          <a:xfrm>
            <a:off x="3722123" y="3429620"/>
            <a:ext cx="1223674" cy="1117687"/>
          </a:xfrm>
          <a:prstGeom prst="chevron">
            <a:avLst/>
          </a:prstGeom>
          <a:solidFill>
            <a:srgbClr val="CC21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2925" y="3429620"/>
            <a:ext cx="7686675" cy="1117687"/>
          </a:xfrm>
          <a:noFill/>
        </p:spPr>
        <p:txBody>
          <a:bodyPr anchor="ctr">
            <a:normAutofit/>
          </a:bodyPr>
          <a:lstStyle>
            <a:lvl1pPr marL="0" indent="0" algn="r">
              <a:buNone/>
              <a:defRPr sz="3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83042"/>
            <a:ext cx="12192000" cy="2059401"/>
          </a:xfrm>
        </p:spPr>
        <p:txBody>
          <a:bodyPr anchor="b">
            <a:noAutofit/>
          </a:bodyPr>
          <a:lstStyle>
            <a:lvl1pPr algn="r">
              <a:defRPr sz="5200" b="1">
                <a:ln w="12700">
                  <a:solidFill>
                    <a:srgbClr val="0F2A4B"/>
                  </a:solidFill>
                </a:ln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1C9A8D-44B2-4EFE-B6E6-BAC24B98F5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21820" y="5746630"/>
            <a:ext cx="2017780" cy="7370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CF621D-C66F-4B16-8621-B6C8CEC6D7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" t="775" r="3545" b="3335"/>
          <a:stretch/>
        </p:blipFill>
        <p:spPr>
          <a:xfrm>
            <a:off x="8654777" y="5547526"/>
            <a:ext cx="1171438" cy="113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7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Chevron 9">
            <a:extLst>
              <a:ext uri="{FF2B5EF4-FFF2-40B4-BE49-F238E27FC236}">
                <a16:creationId xmlns:a16="http://schemas.microsoft.com/office/drawing/2014/main" id="{88BE243B-AE9C-71C8-484D-801A7E5B109C}"/>
              </a:ext>
            </a:extLst>
          </p:cNvPr>
          <p:cNvSpPr/>
          <p:nvPr userDrawn="1"/>
        </p:nvSpPr>
        <p:spPr>
          <a:xfrm rot="10800000">
            <a:off x="9918268" y="4763382"/>
            <a:ext cx="960739" cy="877526"/>
          </a:xfrm>
          <a:prstGeom prst="chevron">
            <a:avLst/>
          </a:prstGeom>
          <a:solidFill>
            <a:srgbClr val="BED9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21A83C-B084-F9A8-0C4A-2BB2D7C3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257" y="5829720"/>
            <a:ext cx="11295655" cy="5486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F60E9E-04FB-DA9C-80F4-80E765608A54}"/>
              </a:ext>
            </a:extLst>
          </p:cNvPr>
          <p:cNvSpPr/>
          <p:nvPr userDrawn="1"/>
        </p:nvSpPr>
        <p:spPr bwMode="ltGray">
          <a:xfrm>
            <a:off x="0" y="4763385"/>
            <a:ext cx="10437812" cy="877525"/>
          </a:xfrm>
          <a:prstGeom prst="rect">
            <a:avLst/>
          </a:prstGeom>
          <a:solidFill>
            <a:srgbClr val="BED9E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194C960-DE72-1318-259F-30D299F92E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85072" y="196952"/>
            <a:ext cx="2017780" cy="737033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C2FD146-1D35-8E29-94B6-C68100B50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3049" y="6443933"/>
            <a:ext cx="831510" cy="336430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BED9E8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9EE1FB74-2C6E-4D64-9E28-55DA4098E7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94A74B-0C2C-DE03-D3BE-F5D67EA04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602" y="4763381"/>
            <a:ext cx="9884607" cy="867130"/>
          </a:xfrm>
        </p:spPr>
        <p:txBody>
          <a:bodyPr/>
          <a:lstStyle>
            <a:lvl1pPr>
              <a:defRPr sz="3200" b="1">
                <a:solidFill>
                  <a:srgbClr val="0F2A4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14C4CAE-75CD-88D5-51E4-4021A86B75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5382" y="1227489"/>
            <a:ext cx="10837530" cy="323973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19DA63BB-C1F3-F9A0-269A-586E990F7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76602" y="196952"/>
            <a:ext cx="9275763" cy="781050"/>
          </a:xfrm>
        </p:spPr>
        <p:txBody>
          <a:bodyPr/>
          <a:lstStyle>
            <a:lvl1pPr marL="0" indent="0">
              <a:buNone/>
              <a:defRPr sz="40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6305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C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exas Workforce Commission agency seal">
            <a:extLst>
              <a:ext uri="{FF2B5EF4-FFF2-40B4-BE49-F238E27FC236}">
                <a16:creationId xmlns:a16="http://schemas.microsoft.com/office/drawing/2014/main" id="{BEE88CA1-8318-21EC-C9A7-A470A464B5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" t="2278" r="3910" b="4322"/>
          <a:stretch/>
        </p:blipFill>
        <p:spPr>
          <a:xfrm>
            <a:off x="816746" y="1523561"/>
            <a:ext cx="3400147" cy="3257502"/>
          </a:xfrm>
          <a:prstGeom prst="rect">
            <a:avLst/>
          </a:prstGeom>
        </p:spPr>
      </p:pic>
      <p:pic>
        <p:nvPicPr>
          <p:cNvPr id="8" name="Picture 7" descr="HD-ShadowLong.png">
            <a:extLst>
              <a:ext uri="{FF2B5EF4-FFF2-40B4-BE49-F238E27FC236}">
                <a16:creationId xmlns:a16="http://schemas.microsoft.com/office/drawing/2014/main" id="{C0876031-BAFC-C2F5-31FB-186C0AAD41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4" y="6166645"/>
            <a:ext cx="10945278" cy="115581"/>
          </a:xfrm>
          <a:prstGeom prst="rect">
            <a:avLst/>
          </a:prstGeom>
        </p:spPr>
      </p:pic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642878"/>
            <a:ext cx="10437812" cy="11022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5284705"/>
            <a:ext cx="10437812" cy="877525"/>
          </a:xfrm>
          <a:prstGeom prst="rect">
            <a:avLst/>
          </a:prstGeom>
          <a:solidFill>
            <a:srgbClr val="CC212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" y="5331445"/>
            <a:ext cx="10122731" cy="535250"/>
          </a:xfrm>
        </p:spPr>
        <p:txBody>
          <a:bodyPr anchor="b">
            <a:noAutofit/>
          </a:bodyPr>
          <a:lstStyle>
            <a:lvl1pPr>
              <a:defRPr lang="en-US" sz="3600" b="1" kern="1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820616"/>
            <a:ext cx="9613862" cy="322133"/>
          </a:xfrm>
          <a:noFill/>
        </p:spPr>
        <p:txBody>
          <a:bodyPr anchor="ctr">
            <a:noAutofit/>
          </a:bodyPr>
          <a:lstStyle>
            <a:lvl1pPr marL="0" indent="0">
              <a:buNone/>
              <a:defRPr lang="en-US" sz="2800" kern="12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25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8DCADF12-69DD-CE28-CE55-2921F1070A23}"/>
              </a:ext>
            </a:extLst>
          </p:cNvPr>
          <p:cNvSpPr/>
          <p:nvPr userDrawn="1"/>
        </p:nvSpPr>
        <p:spPr>
          <a:xfrm rot="10800000">
            <a:off x="9987573" y="5284612"/>
            <a:ext cx="955181" cy="872449"/>
          </a:xfrm>
          <a:prstGeom prst="chevron">
            <a:avLst/>
          </a:prstGeom>
          <a:solidFill>
            <a:srgbClr val="CC21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DFE4EC7-0568-AB50-1384-CC9155A93BD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69282" y="225686"/>
            <a:ext cx="1518036" cy="5547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B75FD5-3D33-5C6A-97E6-1C925C4B1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683"/>
          <a:stretch/>
        </p:blipFill>
        <p:spPr>
          <a:xfrm>
            <a:off x="0" y="-1"/>
            <a:ext cx="12192000" cy="1014454"/>
          </a:xfrm>
          <a:prstGeom prst="rect">
            <a:avLst/>
          </a:prstGeom>
          <a:solidFill>
            <a:srgbClr val="BED9E8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</p:pic>
      <p:sp>
        <p:nvSpPr>
          <p:cNvPr id="5" name="Content Placeholder 16">
            <a:extLst>
              <a:ext uri="{FF2B5EF4-FFF2-40B4-BE49-F238E27FC236}">
                <a16:creationId xmlns:a16="http://schemas.microsoft.com/office/drawing/2014/main" id="{79C9AB21-36DF-304B-22EB-0AD2E75CAC3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10341" y="112553"/>
            <a:ext cx="11776977" cy="781050"/>
          </a:xfrm>
        </p:spPr>
        <p:txBody>
          <a:bodyPr/>
          <a:lstStyle>
            <a:lvl1pPr marL="0" indent="0">
              <a:buNone/>
              <a:defRPr sz="4000" b="1">
                <a:solidFill>
                  <a:srgbClr val="0F2A4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D4F9F7F-7CF2-9093-6319-55964BE4C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8431" y="1525829"/>
            <a:ext cx="6616823" cy="3232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918AA4B-6F47-C69D-F17B-23AA9686B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3049" y="6443933"/>
            <a:ext cx="831510" cy="336430"/>
          </a:xfrm>
          <a:prstGeom prst="rect">
            <a:avLst/>
          </a:prstGeom>
        </p:spPr>
        <p:txBody>
          <a:bodyPr/>
          <a:lstStyle>
            <a:lvl1pPr algn="ctr">
              <a:defRPr sz="1600">
                <a:solidFill>
                  <a:srgbClr val="BED9E8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9EE1FB74-2C6E-4D64-9E28-55DA4098E71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5E8FC42-676D-2103-16EE-4D6D9F04A34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354982" y="242005"/>
            <a:ext cx="1518036" cy="55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84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C182F1A-3888-A3CE-4D93-B6B53EB362C2}"/>
              </a:ext>
            </a:extLst>
          </p:cNvPr>
          <p:cNvSpPr/>
          <p:nvPr userDrawn="1"/>
        </p:nvSpPr>
        <p:spPr>
          <a:xfrm>
            <a:off x="5" y="6260693"/>
            <a:ext cx="12191995" cy="597307"/>
          </a:xfrm>
          <a:prstGeom prst="rect">
            <a:avLst/>
          </a:prstGeom>
          <a:solidFill>
            <a:srgbClr val="0F2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2ED865-9570-FC9E-8BF1-AFC12824883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36" y="6278374"/>
            <a:ext cx="603324" cy="5777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55DF40-CD4D-341E-1CD1-8C20A122039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2961" t="16242" r="12452" b="16267"/>
          <a:stretch/>
        </p:blipFill>
        <p:spPr>
          <a:xfrm>
            <a:off x="11532870" y="6260784"/>
            <a:ext cx="659363" cy="596611"/>
          </a:xfrm>
          <a:prstGeom prst="rect">
            <a:avLst/>
          </a:prstGeom>
        </p:spPr>
      </p:pic>
      <p:pic>
        <p:nvPicPr>
          <p:cNvPr id="7" name="Picture 6" descr="hashOverlay-FullResolve.png"/>
          <p:cNvPicPr>
            <a:picLocks noChangeAspect="1"/>
          </p:cNvPicPr>
          <p:nvPr/>
        </p:nvPicPr>
        <p:blipFill rotWithShape="1">
          <a:blip r:embed="rId1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683"/>
          <a:stretch/>
        </p:blipFill>
        <p:spPr>
          <a:xfrm>
            <a:off x="0" y="-1"/>
            <a:ext cx="12192000" cy="1014454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011" y="57148"/>
            <a:ext cx="9884607" cy="9429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1525829"/>
            <a:ext cx="9613861" cy="3971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0025" y="5791199"/>
            <a:ext cx="11782425" cy="399629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 i="1">
                <a:solidFill>
                  <a:srgbClr val="53789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ED3FE2-52B9-FCC6-4D84-29CC8A3CF3EE}"/>
              </a:ext>
            </a:extLst>
          </p:cNvPr>
          <p:cNvSpPr/>
          <p:nvPr userDrawn="1"/>
        </p:nvSpPr>
        <p:spPr>
          <a:xfrm>
            <a:off x="5" y="6191441"/>
            <a:ext cx="12191995" cy="66484"/>
          </a:xfrm>
          <a:prstGeom prst="rect">
            <a:avLst/>
          </a:prstGeom>
          <a:solidFill>
            <a:srgbClr val="BED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0687" y="6399575"/>
            <a:ext cx="727480" cy="431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E6F0F6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9EE1FB74-2C6E-4D64-9E28-55DA4098E7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236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78" r:id="rId3"/>
    <p:sldLayoutId id="2147483696" r:id="rId4"/>
    <p:sldLayoutId id="2147483684" r:id="rId5"/>
    <p:sldLayoutId id="2147483697" r:id="rId6"/>
    <p:sldLayoutId id="2147483680" r:id="rId7"/>
    <p:sldLayoutId id="2147483691" r:id="rId8"/>
    <p:sldLayoutId id="2147483689" r:id="rId9"/>
    <p:sldLayoutId id="214748369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800100" indent="-3429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257300" indent="-3429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714500" indent="-3429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171700" indent="-3429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F2A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011" y="-2"/>
            <a:ext cx="9884607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1525829"/>
            <a:ext cx="9613861" cy="39716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2" y="5497526"/>
            <a:ext cx="2743200" cy="54864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D9DFADAC-8F53-4D67-A11D-0F34BEDE0714}" type="datetimeFigureOut">
              <a:rPr lang="en-US" smtClean="0"/>
              <a:pPr>
                <a:defRPr/>
              </a:pPr>
              <a:t>3/18/2026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2" y="5497527"/>
            <a:ext cx="6870660" cy="548640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02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2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44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800100" indent="-3429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40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257300" indent="-3429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714500" indent="-3429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171700" indent="-3429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6412230" y="4523827"/>
            <a:ext cx="5501061" cy="1228519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rgbClr val="BED9E8"/>
                </a:solidFill>
              </a:rPr>
              <a:t>Mariana Vega, Director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3000" dirty="0">
                <a:solidFill>
                  <a:srgbClr val="BED9E8"/>
                </a:solidFill>
              </a:rPr>
              <a:t>Labor Market Information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8125C1C-9ABC-0CFE-714F-F8962F03811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637409" y="1572756"/>
            <a:ext cx="12036351" cy="14465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4400" dirty="0"/>
              <a:t>Enhanced Wage Records: </a:t>
            </a:r>
            <a:br>
              <a:rPr lang="en-US" sz="4400" dirty="0"/>
            </a:br>
            <a:r>
              <a:rPr lang="en-US" sz="4400" dirty="0"/>
              <a:t>Texas Perspective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Subtitle 7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0165" y="3429000"/>
            <a:ext cx="7756187" cy="111768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/>
              <a:t>Labor Market Information Department</a:t>
            </a:r>
          </a:p>
          <a:p>
            <a:pPr>
              <a:lnSpc>
                <a:spcPct val="110000"/>
              </a:lnSpc>
            </a:pPr>
            <a:r>
              <a:rPr lang="en-US" dirty="0"/>
              <a:t>Information Innovation &amp; Insight Division</a:t>
            </a:r>
          </a:p>
        </p:txBody>
      </p:sp>
    </p:spTree>
    <p:extLst>
      <p:ext uri="{BB962C8B-B14F-4D97-AF65-F5344CB8AC3E}">
        <p14:creationId xmlns:p14="http://schemas.microsoft.com/office/powerpoint/2010/main" val="381946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1B36B0-93F8-4386-BB09-A3289602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56058"/>
            <a:ext cx="10094157" cy="718350"/>
          </a:xfrm>
        </p:spPr>
        <p:txBody>
          <a:bodyPr anchor="ctr">
            <a:normAutofit/>
          </a:bodyPr>
          <a:lstStyle/>
          <a:p>
            <a:r>
              <a:rPr lang="en-US" dirty="0"/>
              <a:t>Why This Work Matters</a:t>
            </a:r>
            <a:endParaRPr lang="en-US"/>
          </a:p>
        </p:txBody>
      </p:sp>
      <p:graphicFrame>
        <p:nvGraphicFramePr>
          <p:cNvPr id="15" name="Content Placeholder 12">
            <a:extLst>
              <a:ext uri="{FF2B5EF4-FFF2-40B4-BE49-F238E27FC236}">
                <a16:creationId xmlns:a16="http://schemas.microsoft.com/office/drawing/2014/main" id="{0C0BB55D-16F6-1D2E-4224-4A07B396E0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6856216"/>
              </p:ext>
            </p:extLst>
          </p:nvPr>
        </p:nvGraphicFramePr>
        <p:xfrm>
          <a:off x="200025" y="1258438"/>
          <a:ext cx="11783844" cy="435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DA26793E-0FB4-469E-8137-A98FC2152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9EE1FB74-2C6E-4D64-9E28-55DA4098E71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BED9E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BED9E8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6617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FEDAA-308B-61D2-0886-FE9322DFF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56058"/>
            <a:ext cx="10094157" cy="718350"/>
          </a:xfrm>
        </p:spPr>
        <p:txBody>
          <a:bodyPr anchor="ctr">
            <a:normAutofit/>
          </a:bodyPr>
          <a:lstStyle/>
          <a:p>
            <a:r>
              <a:rPr lang="en-US" dirty="0"/>
              <a:t>Texas Context: SB 1786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F9E5D5F-5C36-9197-61E4-18F9E37372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9723458"/>
              </p:ext>
            </p:extLst>
          </p:nvPr>
        </p:nvGraphicFramePr>
        <p:xfrm>
          <a:off x="62865" y="1258438"/>
          <a:ext cx="11783844" cy="435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31945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069C8-188C-4821-2DFE-DA5F5D44F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56058"/>
            <a:ext cx="10094157" cy="718350"/>
          </a:xfrm>
        </p:spPr>
        <p:txBody>
          <a:bodyPr anchor="ctr">
            <a:normAutofit/>
          </a:bodyPr>
          <a:lstStyle/>
          <a:p>
            <a:r>
              <a:rPr lang="en-US" dirty="0"/>
              <a:t>Key Decisions		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1C53EF5-323F-955F-89FC-1109A53077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6619503"/>
              </p:ext>
            </p:extLst>
          </p:nvPr>
        </p:nvGraphicFramePr>
        <p:xfrm>
          <a:off x="200025" y="1258438"/>
          <a:ext cx="11783844" cy="435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64982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003BD-29DF-CC13-13CF-AC1368666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56058"/>
            <a:ext cx="10094157" cy="718350"/>
          </a:xfrm>
        </p:spPr>
        <p:txBody>
          <a:bodyPr anchor="ctr">
            <a:normAutofit/>
          </a:bodyPr>
          <a:lstStyle/>
          <a:p>
            <a:r>
              <a:rPr lang="en-US" dirty="0"/>
              <a:t>Real-World Challenges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CF86A816-113A-718D-236B-BFB3802483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4173478"/>
              </p:ext>
            </p:extLst>
          </p:nvPr>
        </p:nvGraphicFramePr>
        <p:xfrm>
          <a:off x="200025" y="1258438"/>
          <a:ext cx="11783844" cy="435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7391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5D211-CC06-F40F-127E-4BA906C5E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1" y="152772"/>
            <a:ext cx="10103682" cy="839625"/>
          </a:xfrm>
        </p:spPr>
        <p:txBody>
          <a:bodyPr anchor="ctr">
            <a:normAutofit/>
          </a:bodyPr>
          <a:lstStyle/>
          <a:p>
            <a:r>
              <a:rPr lang="en-US" dirty="0"/>
              <a:t>Learning from Other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C5106-C1D7-A14E-8D87-A2A3E714D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54980" y="1215528"/>
            <a:ext cx="6637020" cy="4899522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500" b="1" dirty="0"/>
              <a:t>    Key Findings:</a:t>
            </a:r>
          </a:p>
          <a:p>
            <a:pPr lvl="1">
              <a:lnSpc>
                <a:spcPct val="115000"/>
              </a:lnSpc>
            </a:pPr>
            <a:r>
              <a:rPr lang="en-US" sz="2500" dirty="0"/>
              <a:t>No plug-and-play model</a:t>
            </a:r>
          </a:p>
          <a:p>
            <a:pPr lvl="1">
              <a:lnSpc>
                <a:spcPct val="115000"/>
              </a:lnSpc>
            </a:pPr>
            <a:r>
              <a:rPr lang="en-US" sz="2500" dirty="0"/>
              <a:t>Simplicity leads to better data</a:t>
            </a:r>
          </a:p>
          <a:p>
            <a:pPr lvl="1">
              <a:lnSpc>
                <a:spcPct val="115000"/>
              </a:lnSpc>
            </a:pPr>
            <a:r>
              <a:rPr lang="en-US" sz="2500" dirty="0"/>
              <a:t>High reporting ≠ high-quality data</a:t>
            </a:r>
          </a:p>
          <a:p>
            <a:pPr lvl="1">
              <a:lnSpc>
                <a:spcPct val="115000"/>
              </a:lnSpc>
            </a:pPr>
            <a:r>
              <a:rPr lang="en-US" sz="2500" dirty="0"/>
              <a:t>Work location is critical </a:t>
            </a:r>
          </a:p>
          <a:p>
            <a:pPr lvl="1">
              <a:lnSpc>
                <a:spcPct val="115000"/>
              </a:lnSpc>
            </a:pPr>
            <a:r>
              <a:rPr lang="en-US" sz="2500" dirty="0"/>
              <a:t>Hours worked valuable</a:t>
            </a:r>
          </a:p>
          <a:p>
            <a:pPr lvl="1">
              <a:lnSpc>
                <a:spcPct val="115000"/>
              </a:lnSpc>
            </a:pPr>
            <a:r>
              <a:rPr lang="en-US" sz="2500" dirty="0"/>
              <a:t>Employer engagement is critical</a:t>
            </a:r>
          </a:p>
          <a:p>
            <a:pPr>
              <a:lnSpc>
                <a:spcPct val="115000"/>
              </a:lnSpc>
            </a:pPr>
            <a:endParaRPr lang="en-US" sz="2500" dirty="0"/>
          </a:p>
        </p:txBody>
      </p:sp>
      <mc:AlternateContent xmlns:mc="http://schemas.openxmlformats.org/markup-compatibility/2006">
        <mc:Choice xmlns:cx4="http://schemas.microsoft.com/office/drawing/2016/5/10/chartex" Requires="cx4">
          <p:graphicFrame>
            <p:nvGraphicFramePr>
              <p:cNvPr id="4" name="Chart 3">
                <a:extLst>
                  <a:ext uri="{FF2B5EF4-FFF2-40B4-BE49-F238E27FC236}">
                    <a16:creationId xmlns:a16="http://schemas.microsoft.com/office/drawing/2014/main" id="{1DE24A0A-91AA-7329-FD6F-C061EFC76D9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707180317"/>
                  </p:ext>
                </p:extLst>
              </p:nvPr>
            </p:nvGraphicFramePr>
            <p:xfrm>
              <a:off x="334596" y="1215528"/>
              <a:ext cx="5761403" cy="450366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4" name="Chart 3">
                <a:extLst>
                  <a:ext uri="{FF2B5EF4-FFF2-40B4-BE49-F238E27FC236}">
                    <a16:creationId xmlns:a16="http://schemas.microsoft.com/office/drawing/2014/main" id="{1DE24A0A-91AA-7329-FD6F-C061EFC76D9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4596" y="1215528"/>
                <a:ext cx="5761403" cy="450366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867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61821-5AEE-A73C-836A-EE13CF88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56058"/>
            <a:ext cx="10094157" cy="718350"/>
          </a:xfrm>
        </p:spPr>
        <p:txBody>
          <a:bodyPr anchor="ctr">
            <a:normAutofit/>
          </a:bodyPr>
          <a:lstStyle/>
          <a:p>
            <a:r>
              <a:rPr lang="en-US" dirty="0"/>
              <a:t>Strategic Opportunity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3BDD7B-8078-A8AE-0FDD-BA4386649A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4322033"/>
              </p:ext>
            </p:extLst>
          </p:nvPr>
        </p:nvGraphicFramePr>
        <p:xfrm>
          <a:off x="200025" y="1258438"/>
          <a:ext cx="11783844" cy="435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80953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B7383-2E31-9910-1AFB-61237F748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56058"/>
            <a:ext cx="10094157" cy="718350"/>
          </a:xfrm>
        </p:spPr>
        <p:txBody>
          <a:bodyPr anchor="ctr">
            <a:normAutofit/>
          </a:bodyPr>
          <a:lstStyle/>
          <a:p>
            <a:r>
              <a:rPr lang="en-US" dirty="0"/>
              <a:t>Our Approach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517172-BAD9-9E6F-00B5-C8115A7227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111217"/>
              </p:ext>
            </p:extLst>
          </p:nvPr>
        </p:nvGraphicFramePr>
        <p:xfrm>
          <a:off x="200025" y="1258438"/>
          <a:ext cx="11783844" cy="435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89300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0E6CB1D-67D9-000F-B9B4-080BC787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56058"/>
            <a:ext cx="10094157" cy="718350"/>
          </a:xfrm>
        </p:spPr>
        <p:txBody>
          <a:bodyPr anchor="ctr">
            <a:normAutofit/>
          </a:bodyPr>
          <a:lstStyle/>
          <a:p>
            <a:r>
              <a:rPr lang="en-US" dirty="0"/>
              <a:t>Stakeholder Engagement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05071073-EBE3-9732-5286-F3FBBC2BAF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0566342"/>
              </p:ext>
            </p:extLst>
          </p:nvPr>
        </p:nvGraphicFramePr>
        <p:xfrm>
          <a:off x="200025" y="1258438"/>
          <a:ext cx="11783844" cy="435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0358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97BD6-E8D9-0926-1BA9-0B3DF18D1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56058"/>
            <a:ext cx="10094157" cy="718350"/>
          </a:xfrm>
        </p:spPr>
        <p:txBody>
          <a:bodyPr anchor="ctr">
            <a:normAutofit/>
          </a:bodyPr>
          <a:lstStyle/>
          <a:p>
            <a:r>
              <a:rPr lang="en-US" dirty="0"/>
              <a:t>Key Wins: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C47CF56-3D2A-08E6-2CC2-ACF1DB7FEB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8901971"/>
              </p:ext>
            </p:extLst>
          </p:nvPr>
        </p:nvGraphicFramePr>
        <p:xfrm>
          <a:off x="200025" y="1258438"/>
          <a:ext cx="11783844" cy="435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34904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E4505-032C-7F24-72AF-3DCF75611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156058"/>
            <a:ext cx="10094157" cy="718350"/>
          </a:xfrm>
        </p:spPr>
        <p:txBody>
          <a:bodyPr anchor="ctr">
            <a:normAutofit/>
          </a:bodyPr>
          <a:lstStyle/>
          <a:p>
            <a:r>
              <a:rPr lang="en-US" dirty="0"/>
              <a:t>Next Phase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F4218CC-5333-6F41-1CC8-54D6CF5148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7289304"/>
              </p:ext>
            </p:extLst>
          </p:nvPr>
        </p:nvGraphicFramePr>
        <p:xfrm>
          <a:off x="200025" y="1258438"/>
          <a:ext cx="11783844" cy="4357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65393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A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6048F-8896-4BB1-A424-4FD2A704A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5299982"/>
            <a:ext cx="10122731" cy="707886"/>
          </a:xfrm>
        </p:spPr>
        <p:txBody>
          <a:bodyPr/>
          <a:lstStyle/>
          <a:p>
            <a:r>
              <a:rPr lang="en-US" sz="3200" dirty="0"/>
              <a:t>LMI </a:t>
            </a:r>
            <a:r>
              <a:rPr lang="en-US" sz="3200" dirty="0">
                <a:sym typeface="Wingdings" panose="05000000000000000000" pitchFamily="2" charset="2"/>
              </a:rPr>
              <a:t> </a:t>
            </a:r>
            <a:r>
              <a:rPr lang="en-US" sz="3200" dirty="0"/>
              <a:t>Texas Workforce Commission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BAED9A-9B08-458C-99E8-AD6E19E1A738}"/>
              </a:ext>
            </a:extLst>
          </p:cNvPr>
          <p:cNvSpPr txBox="1"/>
          <p:nvPr/>
        </p:nvSpPr>
        <p:spPr>
          <a:xfrm>
            <a:off x="4805082" y="1902516"/>
            <a:ext cx="657112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1" indent="-36576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Toll Free: 1-866-938-4444</a:t>
            </a:r>
          </a:p>
          <a:p>
            <a:pPr marR="0" lvl="1" indent="-36576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Phone: 512-936-3278</a:t>
            </a:r>
          </a:p>
          <a:p>
            <a:pPr marR="0" lvl="1" indent="-36576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Website: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TexasLMI.com</a:t>
            </a:r>
          </a:p>
          <a:p>
            <a:pPr marR="0" lvl="1" indent="-36576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Email: </a:t>
            </a:r>
            <a:r>
              <a:rPr kumimoji="0" lang="en-US" sz="2800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lmci.users@twc.texas.gov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234357-7B4E-C745-915A-943D68393615}"/>
              </a:ext>
            </a:extLst>
          </p:cNvPr>
          <p:cNvSpPr txBox="1"/>
          <p:nvPr/>
        </p:nvSpPr>
        <p:spPr>
          <a:xfrm>
            <a:off x="171449" y="152400"/>
            <a:ext cx="118427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F2A4B"/>
                </a:solidFill>
                <a:effectLst/>
                <a:uLnTx/>
                <a:uFillTx/>
                <a:latin typeface="Arial Black" panose="020B0A04020102020204" pitchFamily="34" charset="0"/>
                <a:ea typeface="Verdana" panose="020B0604030504040204" pitchFamily="34" charset="0"/>
                <a:cs typeface="+mn-cs"/>
              </a:rPr>
              <a:t>Contact Us for More Information</a:t>
            </a:r>
          </a:p>
        </p:txBody>
      </p:sp>
    </p:spTree>
    <p:extLst>
      <p:ext uri="{BB962C8B-B14F-4D97-AF65-F5344CB8AC3E}">
        <p14:creationId xmlns:p14="http://schemas.microsoft.com/office/powerpoint/2010/main" val="584631144"/>
      </p:ext>
    </p:extLst>
  </p:cSld>
  <p:clrMapOvr>
    <a:masterClrMapping/>
  </p:clrMapOvr>
</p:sld>
</file>

<file path=ppt/theme/theme1.xml><?xml version="1.0" encoding="utf-8"?>
<a:theme xmlns:a="http://schemas.openxmlformats.org/drawingml/2006/main" name="TWC Feature Slides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densed Monthly Briefing Template" id="{30B94888-57F1-4693-83DE-C080CF7919FB}" vid="{3A9613AE-23F6-45AC-B22B-0C2F1FCD7DF4}"/>
    </a:ext>
  </a:extLst>
</a:theme>
</file>

<file path=ppt/theme/theme2.xml><?xml version="1.0" encoding="utf-8"?>
<a:theme xmlns:a="http://schemas.openxmlformats.org/drawingml/2006/main" name="TWC Title Slides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densed Monthly Briefing Template" id="{30B94888-57F1-4693-83DE-C080CF7919FB}" vid="{97A5A906-0FF1-44DD-AD8A-255CCEFEAD5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Condensed Monthly Briefing Template</Template>
  <TotalTime>3059</TotalTime>
  <Words>809</Words>
  <Application>Microsoft Office PowerPoint</Application>
  <PresentationFormat>Widescreen</PresentationFormat>
  <Paragraphs>179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Arial</vt:lpstr>
      <vt:lpstr>Arial Black</vt:lpstr>
      <vt:lpstr>Calibri</vt:lpstr>
      <vt:lpstr>Verdana</vt:lpstr>
      <vt:lpstr>Wingdings</vt:lpstr>
      <vt:lpstr>TWC Feature Slides</vt:lpstr>
      <vt:lpstr>TWC Title Slides</vt:lpstr>
      <vt:lpstr>Enhanced Wage Records:  Texas Perspective</vt:lpstr>
      <vt:lpstr>Why This Work Matters</vt:lpstr>
      <vt:lpstr>Texas Context: SB 1786</vt:lpstr>
      <vt:lpstr>Key Decisions  </vt:lpstr>
      <vt:lpstr>Real-World Challenges</vt:lpstr>
      <vt:lpstr>Learning from Other States</vt:lpstr>
      <vt:lpstr>Strategic Opportunity</vt:lpstr>
      <vt:lpstr>Our Approach</vt:lpstr>
      <vt:lpstr>Stakeholder Engagement</vt:lpstr>
      <vt:lpstr>Key Wins:</vt:lpstr>
      <vt:lpstr>Next Phase</vt:lpstr>
      <vt:lpstr>LMI  Texas Workforce Commission</vt:lpstr>
    </vt:vector>
  </TitlesOfParts>
  <Company>Texas Workforce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Schmidt,Abigail</dc:creator>
  <cp:lastModifiedBy>Vega,Mariana</cp:lastModifiedBy>
  <cp:revision>72</cp:revision>
  <dcterms:created xsi:type="dcterms:W3CDTF">2025-05-23T22:37:36Z</dcterms:created>
  <dcterms:modified xsi:type="dcterms:W3CDTF">2026-03-19T19:19:24Z</dcterms:modified>
</cp:coreProperties>
</file>