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85" r:id="rId1"/>
  </p:sldMasterIdLst>
  <p:notesMasterIdLst>
    <p:notesMasterId r:id="rId7"/>
  </p:notesMasterIdLst>
  <p:sldIdLst>
    <p:sldId id="257" r:id="rId2"/>
    <p:sldId id="258" r:id="rId3"/>
    <p:sldId id="302" r:id="rId4"/>
    <p:sldId id="303" r:id="rId5"/>
    <p:sldId id="301" r:id="rId6"/>
  </p:sldIdLst>
  <p:sldSz cx="9144000" cy="5143500" type="screen16x9"/>
  <p:notesSz cx="6858000" cy="9144000"/>
  <p:embeddedFontLst>
    <p:embeddedFont>
      <p:font typeface="Calibri" panose="020F0502020204030204" pitchFamily="34" charset="0"/>
      <p:regular r:id="rId8"/>
      <p:bold r:id="rId9"/>
      <p:italic r:id="rId10"/>
      <p:bold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95C5CC-6ECF-4104-8407-0C11CC8B6E97}" v="5" dt="2023-10-22T16:38:00.314"/>
    <p1510:client id="{34A09B5B-E134-4F93-8733-BC46DA0D49E9}" v="1" dt="2023-10-22T15:44:59.528"/>
    <p1510:client id="{CCFFEEC2-6808-43A2-997A-49643D39BB90}" v="2" dt="2023-10-22T15:41:02.300"/>
  </p1510:revLst>
</p1510:revInfo>
</file>

<file path=ppt/tableStyles.xml><?xml version="1.0" encoding="utf-8"?>
<a:tblStyleLst xmlns:a="http://schemas.openxmlformats.org/drawingml/2006/main" def="{DB8BE3B4-D1CE-4966-853B-8507F90BF7F0}">
  <a:tblStyle styleId="{DB8BE3B4-D1CE-4966-853B-8507F90BF7F0}"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78" autoAdjust="0"/>
    <p:restoredTop sz="96395" autoAdjust="0"/>
  </p:normalViewPr>
  <p:slideViewPr>
    <p:cSldViewPr snapToGrid="0">
      <p:cViewPr varScale="1">
        <p:scale>
          <a:sx n="145" d="100"/>
          <a:sy n="145" d="100"/>
        </p:scale>
        <p:origin x="618" y="108"/>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4.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font" Target="fonts/font2.fntdata"/><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ed Steinmann" userId="c40fc7e5-1e67-448a-92b9-f642aad671ad" providerId="ADAL" clId="{0F95C5CC-6ECF-4104-8407-0C11CC8B6E97}"/>
    <pc:docChg chg="undo custSel addSld delSld modSld">
      <pc:chgData name="Fred Steinmann" userId="c40fc7e5-1e67-448a-92b9-f642aad671ad" providerId="ADAL" clId="{0F95C5CC-6ECF-4104-8407-0C11CC8B6E97}" dt="2023-10-22T16:38:09.126" v="3859" actId="1076"/>
      <pc:docMkLst>
        <pc:docMk/>
      </pc:docMkLst>
      <pc:sldChg chg="modSp mod">
        <pc:chgData name="Fred Steinmann" userId="c40fc7e5-1e67-448a-92b9-f642aad671ad" providerId="ADAL" clId="{0F95C5CC-6ECF-4104-8407-0C11CC8B6E97}" dt="2023-10-22T15:50:21.090" v="263" actId="20577"/>
        <pc:sldMkLst>
          <pc:docMk/>
          <pc:sldMk cId="0" sldId="257"/>
        </pc:sldMkLst>
        <pc:spChg chg="mod">
          <ac:chgData name="Fred Steinmann" userId="c40fc7e5-1e67-448a-92b9-f642aad671ad" providerId="ADAL" clId="{0F95C5CC-6ECF-4104-8407-0C11CC8B6E97}" dt="2023-10-22T15:50:21.090" v="263" actId="20577"/>
          <ac:spMkLst>
            <pc:docMk/>
            <pc:sldMk cId="0" sldId="257"/>
            <ac:spMk id="8" creationId="{00000000-0000-0000-0000-000000000000}"/>
          </ac:spMkLst>
        </pc:spChg>
        <pc:spChg chg="mod">
          <ac:chgData name="Fred Steinmann" userId="c40fc7e5-1e67-448a-92b9-f642aad671ad" providerId="ADAL" clId="{0F95C5CC-6ECF-4104-8407-0C11CC8B6E97}" dt="2023-10-22T15:49:55.008" v="161" actId="404"/>
          <ac:spMkLst>
            <pc:docMk/>
            <pc:sldMk cId="0" sldId="257"/>
            <ac:spMk id="214" creationId="{00000000-0000-0000-0000-000000000000}"/>
          </ac:spMkLst>
        </pc:spChg>
      </pc:sldChg>
      <pc:sldChg chg="modSp mod">
        <pc:chgData name="Fred Steinmann" userId="c40fc7e5-1e67-448a-92b9-f642aad671ad" providerId="ADAL" clId="{0F95C5CC-6ECF-4104-8407-0C11CC8B6E97}" dt="2023-10-22T16:34:26.494" v="3713" actId="1076"/>
        <pc:sldMkLst>
          <pc:docMk/>
          <pc:sldMk cId="0" sldId="258"/>
        </pc:sldMkLst>
        <pc:spChg chg="mod">
          <ac:chgData name="Fred Steinmann" userId="c40fc7e5-1e67-448a-92b9-f642aad671ad" providerId="ADAL" clId="{0F95C5CC-6ECF-4104-8407-0C11CC8B6E97}" dt="2023-10-22T16:34:26.494" v="3713" actId="1076"/>
          <ac:spMkLst>
            <pc:docMk/>
            <pc:sldMk cId="0" sldId="258"/>
            <ac:spMk id="2" creationId="{00000000-0000-0000-0000-000000000000}"/>
          </ac:spMkLst>
        </pc:spChg>
        <pc:spChg chg="mod">
          <ac:chgData name="Fred Steinmann" userId="c40fc7e5-1e67-448a-92b9-f642aad671ad" providerId="ADAL" clId="{0F95C5CC-6ECF-4104-8407-0C11CC8B6E97}" dt="2023-10-22T16:34:21.268" v="3712" actId="1076"/>
          <ac:spMkLst>
            <pc:docMk/>
            <pc:sldMk cId="0" sldId="258"/>
            <ac:spMk id="3" creationId="{00000000-0000-0000-0000-000000000000}"/>
          </ac:spMkLst>
        </pc:spChg>
      </pc:sldChg>
      <pc:sldChg chg="modSp mod">
        <pc:chgData name="Fred Steinmann" userId="c40fc7e5-1e67-448a-92b9-f642aad671ad" providerId="ADAL" clId="{0F95C5CC-6ECF-4104-8407-0C11CC8B6E97}" dt="2023-10-22T16:38:09.126" v="3859" actId="1076"/>
        <pc:sldMkLst>
          <pc:docMk/>
          <pc:sldMk cId="52776473" sldId="301"/>
        </pc:sldMkLst>
        <pc:spChg chg="mod">
          <ac:chgData name="Fred Steinmann" userId="c40fc7e5-1e67-448a-92b9-f642aad671ad" providerId="ADAL" clId="{0F95C5CC-6ECF-4104-8407-0C11CC8B6E97}" dt="2023-10-22T16:38:06.065" v="3858" actId="1076"/>
          <ac:spMkLst>
            <pc:docMk/>
            <pc:sldMk cId="52776473" sldId="301"/>
            <ac:spMk id="2" creationId="{2B2EA626-5A0E-678C-2617-C85DB201DDA9}"/>
          </ac:spMkLst>
        </pc:spChg>
        <pc:spChg chg="mod">
          <ac:chgData name="Fred Steinmann" userId="c40fc7e5-1e67-448a-92b9-f642aad671ad" providerId="ADAL" clId="{0F95C5CC-6ECF-4104-8407-0C11CC8B6E97}" dt="2023-10-22T16:38:09.126" v="3859" actId="1076"/>
          <ac:spMkLst>
            <pc:docMk/>
            <pc:sldMk cId="52776473" sldId="301"/>
            <ac:spMk id="214" creationId="{00000000-0000-0000-0000-000000000000}"/>
          </ac:spMkLst>
        </pc:spChg>
      </pc:sldChg>
      <pc:sldChg chg="del">
        <pc:chgData name="Fred Steinmann" userId="c40fc7e5-1e67-448a-92b9-f642aad671ad" providerId="ADAL" clId="{0F95C5CC-6ECF-4104-8407-0C11CC8B6E97}" dt="2023-10-22T16:13:36.447" v="1782" actId="47"/>
        <pc:sldMkLst>
          <pc:docMk/>
          <pc:sldMk cId="140807980" sldId="302"/>
        </pc:sldMkLst>
      </pc:sldChg>
      <pc:sldChg chg="modSp add mod">
        <pc:chgData name="Fred Steinmann" userId="c40fc7e5-1e67-448a-92b9-f642aad671ad" providerId="ADAL" clId="{0F95C5CC-6ECF-4104-8407-0C11CC8B6E97}" dt="2023-10-22T16:32:58.411" v="3673" actId="1035"/>
        <pc:sldMkLst>
          <pc:docMk/>
          <pc:sldMk cId="2271924575" sldId="302"/>
        </pc:sldMkLst>
        <pc:spChg chg="mod">
          <ac:chgData name="Fred Steinmann" userId="c40fc7e5-1e67-448a-92b9-f642aad671ad" providerId="ADAL" clId="{0F95C5CC-6ECF-4104-8407-0C11CC8B6E97}" dt="2023-10-22T16:32:58.411" v="3673" actId="1035"/>
          <ac:spMkLst>
            <pc:docMk/>
            <pc:sldMk cId="2271924575" sldId="302"/>
            <ac:spMk id="2" creationId="{00000000-0000-0000-0000-000000000000}"/>
          </ac:spMkLst>
        </pc:spChg>
        <pc:spChg chg="mod">
          <ac:chgData name="Fred Steinmann" userId="c40fc7e5-1e67-448a-92b9-f642aad671ad" providerId="ADAL" clId="{0F95C5CC-6ECF-4104-8407-0C11CC8B6E97}" dt="2023-10-22T16:32:58.411" v="3673" actId="1035"/>
          <ac:spMkLst>
            <pc:docMk/>
            <pc:sldMk cId="2271924575" sldId="302"/>
            <ac:spMk id="3" creationId="{00000000-0000-0000-0000-000000000000}"/>
          </ac:spMkLst>
        </pc:spChg>
      </pc:sldChg>
      <pc:sldChg chg="del">
        <pc:chgData name="Fred Steinmann" userId="c40fc7e5-1e67-448a-92b9-f642aad671ad" providerId="ADAL" clId="{0F95C5CC-6ECF-4104-8407-0C11CC8B6E97}" dt="2023-10-22T16:13:36.447" v="1782" actId="47"/>
        <pc:sldMkLst>
          <pc:docMk/>
          <pc:sldMk cId="1166310955" sldId="303"/>
        </pc:sldMkLst>
      </pc:sldChg>
      <pc:sldChg chg="modSp add mod">
        <pc:chgData name="Fred Steinmann" userId="c40fc7e5-1e67-448a-92b9-f642aad671ad" providerId="ADAL" clId="{0F95C5CC-6ECF-4104-8407-0C11CC8B6E97}" dt="2023-10-22T16:32:50.700" v="3666" actId="20577"/>
        <pc:sldMkLst>
          <pc:docMk/>
          <pc:sldMk cId="3249731535" sldId="303"/>
        </pc:sldMkLst>
        <pc:spChg chg="mod">
          <ac:chgData name="Fred Steinmann" userId="c40fc7e5-1e67-448a-92b9-f642aad671ad" providerId="ADAL" clId="{0F95C5CC-6ECF-4104-8407-0C11CC8B6E97}" dt="2023-10-22T16:32:43.747" v="3652" actId="1035"/>
          <ac:spMkLst>
            <pc:docMk/>
            <pc:sldMk cId="3249731535" sldId="303"/>
            <ac:spMk id="2" creationId="{00000000-0000-0000-0000-000000000000}"/>
          </ac:spMkLst>
        </pc:spChg>
        <pc:spChg chg="mod">
          <ac:chgData name="Fred Steinmann" userId="c40fc7e5-1e67-448a-92b9-f642aad671ad" providerId="ADAL" clId="{0F95C5CC-6ECF-4104-8407-0C11CC8B6E97}" dt="2023-10-22T16:32:50.700" v="3666" actId="20577"/>
          <ac:spMkLst>
            <pc:docMk/>
            <pc:sldMk cId="3249731535" sldId="303"/>
            <ac:spMk id="3" creationId="{00000000-0000-0000-0000-000000000000}"/>
          </ac:spMkLst>
        </pc:spChg>
      </pc:sldChg>
    </pc:docChg>
  </pc:docChgLst>
  <pc:docChgLst>
    <pc:chgData name="Fred Steinmann" userId="c40fc7e5-1e67-448a-92b9-f642aad671ad" providerId="ADAL" clId="{CCFFEEC2-6808-43A2-997A-49643D39BB90}"/>
    <pc:docChg chg="custSel addSld delSld modSld">
      <pc:chgData name="Fred Steinmann" userId="c40fc7e5-1e67-448a-92b9-f642aad671ad" providerId="ADAL" clId="{CCFFEEC2-6808-43A2-997A-49643D39BB90}" dt="2023-10-22T15:43:01.133" v="2565" actId="20577"/>
      <pc:docMkLst>
        <pc:docMk/>
      </pc:docMkLst>
      <pc:sldChg chg="modSp mod">
        <pc:chgData name="Fred Steinmann" userId="c40fc7e5-1e67-448a-92b9-f642aad671ad" providerId="ADAL" clId="{CCFFEEC2-6808-43A2-997A-49643D39BB90}" dt="2023-10-22T15:30:20.805" v="204" actId="20577"/>
        <pc:sldMkLst>
          <pc:docMk/>
          <pc:sldMk cId="0" sldId="257"/>
        </pc:sldMkLst>
        <pc:spChg chg="mod">
          <ac:chgData name="Fred Steinmann" userId="c40fc7e5-1e67-448a-92b9-f642aad671ad" providerId="ADAL" clId="{CCFFEEC2-6808-43A2-997A-49643D39BB90}" dt="2023-10-22T15:30:20.805" v="204" actId="20577"/>
          <ac:spMkLst>
            <pc:docMk/>
            <pc:sldMk cId="0" sldId="257"/>
            <ac:spMk id="8" creationId="{00000000-0000-0000-0000-000000000000}"/>
          </ac:spMkLst>
        </pc:spChg>
        <pc:spChg chg="mod">
          <ac:chgData name="Fred Steinmann" userId="c40fc7e5-1e67-448a-92b9-f642aad671ad" providerId="ADAL" clId="{CCFFEEC2-6808-43A2-997A-49643D39BB90}" dt="2023-10-22T15:29:58.676" v="92" actId="20577"/>
          <ac:spMkLst>
            <pc:docMk/>
            <pc:sldMk cId="0" sldId="257"/>
            <ac:spMk id="214" creationId="{00000000-0000-0000-0000-000000000000}"/>
          </ac:spMkLst>
        </pc:spChg>
      </pc:sldChg>
      <pc:sldChg chg="modSp mod chgLayout">
        <pc:chgData name="Fred Steinmann" userId="c40fc7e5-1e67-448a-92b9-f642aad671ad" providerId="ADAL" clId="{CCFFEEC2-6808-43A2-997A-49643D39BB90}" dt="2023-10-22T15:35:54.730" v="1070" actId="114"/>
        <pc:sldMkLst>
          <pc:docMk/>
          <pc:sldMk cId="0" sldId="258"/>
        </pc:sldMkLst>
        <pc:spChg chg="mod ord">
          <ac:chgData name="Fred Steinmann" userId="c40fc7e5-1e67-448a-92b9-f642aad671ad" providerId="ADAL" clId="{CCFFEEC2-6808-43A2-997A-49643D39BB90}" dt="2023-10-22T15:35:18.057" v="1063" actId="1076"/>
          <ac:spMkLst>
            <pc:docMk/>
            <pc:sldMk cId="0" sldId="258"/>
            <ac:spMk id="2" creationId="{00000000-0000-0000-0000-000000000000}"/>
          </ac:spMkLst>
        </pc:spChg>
        <pc:spChg chg="mod ord">
          <ac:chgData name="Fred Steinmann" userId="c40fc7e5-1e67-448a-92b9-f642aad671ad" providerId="ADAL" clId="{CCFFEEC2-6808-43A2-997A-49643D39BB90}" dt="2023-10-22T15:35:54.730" v="1070" actId="114"/>
          <ac:spMkLst>
            <pc:docMk/>
            <pc:sldMk cId="0" sldId="258"/>
            <ac:spMk id="3" creationId="{00000000-0000-0000-0000-000000000000}"/>
          </ac:spMkLst>
        </pc:spChg>
      </pc:sldChg>
      <pc:sldChg chg="del">
        <pc:chgData name="Fred Steinmann" userId="c40fc7e5-1e67-448a-92b9-f642aad671ad" providerId="ADAL" clId="{CCFFEEC2-6808-43A2-997A-49643D39BB90}" dt="2023-10-22T15:30:27.467" v="205" actId="47"/>
        <pc:sldMkLst>
          <pc:docMk/>
          <pc:sldMk cId="2675226764" sldId="259"/>
        </pc:sldMkLst>
      </pc:sldChg>
      <pc:sldChg chg="del">
        <pc:chgData name="Fred Steinmann" userId="c40fc7e5-1e67-448a-92b9-f642aad671ad" providerId="ADAL" clId="{CCFFEEC2-6808-43A2-997A-49643D39BB90}" dt="2023-10-22T15:30:27.467" v="205" actId="47"/>
        <pc:sldMkLst>
          <pc:docMk/>
          <pc:sldMk cId="2781681678" sldId="260"/>
        </pc:sldMkLst>
      </pc:sldChg>
      <pc:sldChg chg="del">
        <pc:chgData name="Fred Steinmann" userId="c40fc7e5-1e67-448a-92b9-f642aad671ad" providerId="ADAL" clId="{CCFFEEC2-6808-43A2-997A-49643D39BB90}" dt="2023-10-22T15:30:27.467" v="205" actId="47"/>
        <pc:sldMkLst>
          <pc:docMk/>
          <pc:sldMk cId="596774725" sldId="263"/>
        </pc:sldMkLst>
      </pc:sldChg>
      <pc:sldChg chg="del">
        <pc:chgData name="Fred Steinmann" userId="c40fc7e5-1e67-448a-92b9-f642aad671ad" providerId="ADAL" clId="{CCFFEEC2-6808-43A2-997A-49643D39BB90}" dt="2023-10-22T15:30:27.467" v="205" actId="47"/>
        <pc:sldMkLst>
          <pc:docMk/>
          <pc:sldMk cId="1908853701" sldId="264"/>
        </pc:sldMkLst>
      </pc:sldChg>
      <pc:sldChg chg="del">
        <pc:chgData name="Fred Steinmann" userId="c40fc7e5-1e67-448a-92b9-f642aad671ad" providerId="ADAL" clId="{CCFFEEC2-6808-43A2-997A-49643D39BB90}" dt="2023-10-22T15:30:27.467" v="205" actId="47"/>
        <pc:sldMkLst>
          <pc:docMk/>
          <pc:sldMk cId="2667727377" sldId="266"/>
        </pc:sldMkLst>
      </pc:sldChg>
      <pc:sldChg chg="del">
        <pc:chgData name="Fred Steinmann" userId="c40fc7e5-1e67-448a-92b9-f642aad671ad" providerId="ADAL" clId="{CCFFEEC2-6808-43A2-997A-49643D39BB90}" dt="2023-10-22T15:30:27.467" v="205" actId="47"/>
        <pc:sldMkLst>
          <pc:docMk/>
          <pc:sldMk cId="928048386" sldId="267"/>
        </pc:sldMkLst>
      </pc:sldChg>
      <pc:sldChg chg="del">
        <pc:chgData name="Fred Steinmann" userId="c40fc7e5-1e67-448a-92b9-f642aad671ad" providerId="ADAL" clId="{CCFFEEC2-6808-43A2-997A-49643D39BB90}" dt="2023-10-22T15:30:27.467" v="205" actId="47"/>
        <pc:sldMkLst>
          <pc:docMk/>
          <pc:sldMk cId="1046414689" sldId="268"/>
        </pc:sldMkLst>
      </pc:sldChg>
      <pc:sldChg chg="del">
        <pc:chgData name="Fred Steinmann" userId="c40fc7e5-1e67-448a-92b9-f642aad671ad" providerId="ADAL" clId="{CCFFEEC2-6808-43A2-997A-49643D39BB90}" dt="2023-10-22T15:30:27.467" v="205" actId="47"/>
        <pc:sldMkLst>
          <pc:docMk/>
          <pc:sldMk cId="2001729071" sldId="271"/>
        </pc:sldMkLst>
      </pc:sldChg>
      <pc:sldChg chg="del">
        <pc:chgData name="Fred Steinmann" userId="c40fc7e5-1e67-448a-92b9-f642aad671ad" providerId="ADAL" clId="{CCFFEEC2-6808-43A2-997A-49643D39BB90}" dt="2023-10-22T15:30:27.467" v="205" actId="47"/>
        <pc:sldMkLst>
          <pc:docMk/>
          <pc:sldMk cId="2342258142" sldId="272"/>
        </pc:sldMkLst>
      </pc:sldChg>
      <pc:sldChg chg="del">
        <pc:chgData name="Fred Steinmann" userId="c40fc7e5-1e67-448a-92b9-f642aad671ad" providerId="ADAL" clId="{CCFFEEC2-6808-43A2-997A-49643D39BB90}" dt="2023-10-22T15:30:27.467" v="205" actId="47"/>
        <pc:sldMkLst>
          <pc:docMk/>
          <pc:sldMk cId="2433205568" sldId="273"/>
        </pc:sldMkLst>
      </pc:sldChg>
      <pc:sldChg chg="del">
        <pc:chgData name="Fred Steinmann" userId="c40fc7e5-1e67-448a-92b9-f642aad671ad" providerId="ADAL" clId="{CCFFEEC2-6808-43A2-997A-49643D39BB90}" dt="2023-10-22T15:30:27.467" v="205" actId="47"/>
        <pc:sldMkLst>
          <pc:docMk/>
          <pc:sldMk cId="2941743727" sldId="276"/>
        </pc:sldMkLst>
      </pc:sldChg>
      <pc:sldChg chg="del">
        <pc:chgData name="Fred Steinmann" userId="c40fc7e5-1e67-448a-92b9-f642aad671ad" providerId="ADAL" clId="{CCFFEEC2-6808-43A2-997A-49643D39BB90}" dt="2023-10-22T15:30:27.467" v="205" actId="47"/>
        <pc:sldMkLst>
          <pc:docMk/>
          <pc:sldMk cId="2174367406" sldId="277"/>
        </pc:sldMkLst>
      </pc:sldChg>
      <pc:sldChg chg="del">
        <pc:chgData name="Fred Steinmann" userId="c40fc7e5-1e67-448a-92b9-f642aad671ad" providerId="ADAL" clId="{CCFFEEC2-6808-43A2-997A-49643D39BB90}" dt="2023-10-22T15:30:27.467" v="205" actId="47"/>
        <pc:sldMkLst>
          <pc:docMk/>
          <pc:sldMk cId="949068131" sldId="278"/>
        </pc:sldMkLst>
      </pc:sldChg>
      <pc:sldChg chg="del">
        <pc:chgData name="Fred Steinmann" userId="c40fc7e5-1e67-448a-92b9-f642aad671ad" providerId="ADAL" clId="{CCFFEEC2-6808-43A2-997A-49643D39BB90}" dt="2023-10-22T15:30:27.467" v="205" actId="47"/>
        <pc:sldMkLst>
          <pc:docMk/>
          <pc:sldMk cId="2051986491" sldId="279"/>
        </pc:sldMkLst>
      </pc:sldChg>
      <pc:sldChg chg="del">
        <pc:chgData name="Fred Steinmann" userId="c40fc7e5-1e67-448a-92b9-f642aad671ad" providerId="ADAL" clId="{CCFFEEC2-6808-43A2-997A-49643D39BB90}" dt="2023-10-22T15:30:27.467" v="205" actId="47"/>
        <pc:sldMkLst>
          <pc:docMk/>
          <pc:sldMk cId="2178642705" sldId="280"/>
        </pc:sldMkLst>
      </pc:sldChg>
      <pc:sldChg chg="del">
        <pc:chgData name="Fred Steinmann" userId="c40fc7e5-1e67-448a-92b9-f642aad671ad" providerId="ADAL" clId="{CCFFEEC2-6808-43A2-997A-49643D39BB90}" dt="2023-10-22T15:30:27.467" v="205" actId="47"/>
        <pc:sldMkLst>
          <pc:docMk/>
          <pc:sldMk cId="2223892820" sldId="281"/>
        </pc:sldMkLst>
      </pc:sldChg>
      <pc:sldChg chg="del">
        <pc:chgData name="Fred Steinmann" userId="c40fc7e5-1e67-448a-92b9-f642aad671ad" providerId="ADAL" clId="{CCFFEEC2-6808-43A2-997A-49643D39BB90}" dt="2023-10-22T15:30:27.467" v="205" actId="47"/>
        <pc:sldMkLst>
          <pc:docMk/>
          <pc:sldMk cId="2464554579" sldId="282"/>
        </pc:sldMkLst>
      </pc:sldChg>
      <pc:sldChg chg="del">
        <pc:chgData name="Fred Steinmann" userId="c40fc7e5-1e67-448a-92b9-f642aad671ad" providerId="ADAL" clId="{CCFFEEC2-6808-43A2-997A-49643D39BB90}" dt="2023-10-22T15:30:27.467" v="205" actId="47"/>
        <pc:sldMkLst>
          <pc:docMk/>
          <pc:sldMk cId="2858569041" sldId="283"/>
        </pc:sldMkLst>
      </pc:sldChg>
      <pc:sldChg chg="del">
        <pc:chgData name="Fred Steinmann" userId="c40fc7e5-1e67-448a-92b9-f642aad671ad" providerId="ADAL" clId="{CCFFEEC2-6808-43A2-997A-49643D39BB90}" dt="2023-10-22T15:30:27.467" v="205" actId="47"/>
        <pc:sldMkLst>
          <pc:docMk/>
          <pc:sldMk cId="4112734599" sldId="284"/>
        </pc:sldMkLst>
      </pc:sldChg>
      <pc:sldChg chg="del">
        <pc:chgData name="Fred Steinmann" userId="c40fc7e5-1e67-448a-92b9-f642aad671ad" providerId="ADAL" clId="{CCFFEEC2-6808-43A2-997A-49643D39BB90}" dt="2023-10-22T15:30:27.467" v="205" actId="47"/>
        <pc:sldMkLst>
          <pc:docMk/>
          <pc:sldMk cId="1388409206" sldId="285"/>
        </pc:sldMkLst>
      </pc:sldChg>
      <pc:sldChg chg="del">
        <pc:chgData name="Fred Steinmann" userId="c40fc7e5-1e67-448a-92b9-f642aad671ad" providerId="ADAL" clId="{CCFFEEC2-6808-43A2-997A-49643D39BB90}" dt="2023-10-22T15:30:27.467" v="205" actId="47"/>
        <pc:sldMkLst>
          <pc:docMk/>
          <pc:sldMk cId="3801973399" sldId="287"/>
        </pc:sldMkLst>
      </pc:sldChg>
      <pc:sldChg chg="del">
        <pc:chgData name="Fred Steinmann" userId="c40fc7e5-1e67-448a-92b9-f642aad671ad" providerId="ADAL" clId="{CCFFEEC2-6808-43A2-997A-49643D39BB90}" dt="2023-10-22T15:30:27.467" v="205" actId="47"/>
        <pc:sldMkLst>
          <pc:docMk/>
          <pc:sldMk cId="308310497" sldId="288"/>
        </pc:sldMkLst>
      </pc:sldChg>
      <pc:sldChg chg="del">
        <pc:chgData name="Fred Steinmann" userId="c40fc7e5-1e67-448a-92b9-f642aad671ad" providerId="ADAL" clId="{CCFFEEC2-6808-43A2-997A-49643D39BB90}" dt="2023-10-22T15:30:27.467" v="205" actId="47"/>
        <pc:sldMkLst>
          <pc:docMk/>
          <pc:sldMk cId="3769636844" sldId="289"/>
        </pc:sldMkLst>
      </pc:sldChg>
      <pc:sldChg chg="del">
        <pc:chgData name="Fred Steinmann" userId="c40fc7e5-1e67-448a-92b9-f642aad671ad" providerId="ADAL" clId="{CCFFEEC2-6808-43A2-997A-49643D39BB90}" dt="2023-10-22T15:30:27.467" v="205" actId="47"/>
        <pc:sldMkLst>
          <pc:docMk/>
          <pc:sldMk cId="3550821111" sldId="290"/>
        </pc:sldMkLst>
      </pc:sldChg>
      <pc:sldChg chg="del">
        <pc:chgData name="Fred Steinmann" userId="c40fc7e5-1e67-448a-92b9-f642aad671ad" providerId="ADAL" clId="{CCFFEEC2-6808-43A2-997A-49643D39BB90}" dt="2023-10-22T15:30:27.467" v="205" actId="47"/>
        <pc:sldMkLst>
          <pc:docMk/>
          <pc:sldMk cId="1982141267" sldId="291"/>
        </pc:sldMkLst>
      </pc:sldChg>
      <pc:sldChg chg="del">
        <pc:chgData name="Fred Steinmann" userId="c40fc7e5-1e67-448a-92b9-f642aad671ad" providerId="ADAL" clId="{CCFFEEC2-6808-43A2-997A-49643D39BB90}" dt="2023-10-22T15:30:27.467" v="205" actId="47"/>
        <pc:sldMkLst>
          <pc:docMk/>
          <pc:sldMk cId="3154406268" sldId="292"/>
        </pc:sldMkLst>
      </pc:sldChg>
      <pc:sldChg chg="del">
        <pc:chgData name="Fred Steinmann" userId="c40fc7e5-1e67-448a-92b9-f642aad671ad" providerId="ADAL" clId="{CCFFEEC2-6808-43A2-997A-49643D39BB90}" dt="2023-10-22T15:30:27.467" v="205" actId="47"/>
        <pc:sldMkLst>
          <pc:docMk/>
          <pc:sldMk cId="2070305234" sldId="293"/>
        </pc:sldMkLst>
      </pc:sldChg>
      <pc:sldChg chg="del">
        <pc:chgData name="Fred Steinmann" userId="c40fc7e5-1e67-448a-92b9-f642aad671ad" providerId="ADAL" clId="{CCFFEEC2-6808-43A2-997A-49643D39BB90}" dt="2023-10-22T15:30:27.467" v="205" actId="47"/>
        <pc:sldMkLst>
          <pc:docMk/>
          <pc:sldMk cId="3598088311" sldId="294"/>
        </pc:sldMkLst>
      </pc:sldChg>
      <pc:sldChg chg="del">
        <pc:chgData name="Fred Steinmann" userId="c40fc7e5-1e67-448a-92b9-f642aad671ad" providerId="ADAL" clId="{CCFFEEC2-6808-43A2-997A-49643D39BB90}" dt="2023-10-22T15:30:27.467" v="205" actId="47"/>
        <pc:sldMkLst>
          <pc:docMk/>
          <pc:sldMk cId="3244733021" sldId="295"/>
        </pc:sldMkLst>
      </pc:sldChg>
      <pc:sldChg chg="del">
        <pc:chgData name="Fred Steinmann" userId="c40fc7e5-1e67-448a-92b9-f642aad671ad" providerId="ADAL" clId="{CCFFEEC2-6808-43A2-997A-49643D39BB90}" dt="2023-10-22T15:30:27.467" v="205" actId="47"/>
        <pc:sldMkLst>
          <pc:docMk/>
          <pc:sldMk cId="3575505633" sldId="296"/>
        </pc:sldMkLst>
      </pc:sldChg>
      <pc:sldChg chg="del">
        <pc:chgData name="Fred Steinmann" userId="c40fc7e5-1e67-448a-92b9-f642aad671ad" providerId="ADAL" clId="{CCFFEEC2-6808-43A2-997A-49643D39BB90}" dt="2023-10-22T15:30:27.467" v="205" actId="47"/>
        <pc:sldMkLst>
          <pc:docMk/>
          <pc:sldMk cId="4188459653" sldId="297"/>
        </pc:sldMkLst>
      </pc:sldChg>
      <pc:sldChg chg="del">
        <pc:chgData name="Fred Steinmann" userId="c40fc7e5-1e67-448a-92b9-f642aad671ad" providerId="ADAL" clId="{CCFFEEC2-6808-43A2-997A-49643D39BB90}" dt="2023-10-22T15:30:27.467" v="205" actId="47"/>
        <pc:sldMkLst>
          <pc:docMk/>
          <pc:sldMk cId="3876435351" sldId="299"/>
        </pc:sldMkLst>
      </pc:sldChg>
      <pc:sldChg chg="del">
        <pc:chgData name="Fred Steinmann" userId="c40fc7e5-1e67-448a-92b9-f642aad671ad" providerId="ADAL" clId="{CCFFEEC2-6808-43A2-997A-49643D39BB90}" dt="2023-10-22T15:30:27.467" v="205" actId="47"/>
        <pc:sldMkLst>
          <pc:docMk/>
          <pc:sldMk cId="3956500427" sldId="300"/>
        </pc:sldMkLst>
      </pc:sldChg>
      <pc:sldChg chg="addSp delSp modSp mod">
        <pc:chgData name="Fred Steinmann" userId="c40fc7e5-1e67-448a-92b9-f642aad671ad" providerId="ADAL" clId="{CCFFEEC2-6808-43A2-997A-49643D39BB90}" dt="2023-10-22T15:43:01.133" v="2565" actId="20577"/>
        <pc:sldMkLst>
          <pc:docMk/>
          <pc:sldMk cId="52776473" sldId="301"/>
        </pc:sldMkLst>
        <pc:spChg chg="add del mod">
          <ac:chgData name="Fred Steinmann" userId="c40fc7e5-1e67-448a-92b9-f642aad671ad" providerId="ADAL" clId="{CCFFEEC2-6808-43A2-997A-49643D39BB90}" dt="2023-10-22T15:42:52.869" v="2546" actId="478"/>
          <ac:spMkLst>
            <pc:docMk/>
            <pc:sldMk cId="52776473" sldId="301"/>
            <ac:spMk id="3" creationId="{AF5E49DD-23F2-A101-CA85-5C2A558D6A96}"/>
          </ac:spMkLst>
        </pc:spChg>
        <pc:spChg chg="del">
          <ac:chgData name="Fred Steinmann" userId="c40fc7e5-1e67-448a-92b9-f642aad671ad" providerId="ADAL" clId="{CCFFEEC2-6808-43A2-997A-49643D39BB90}" dt="2023-10-22T15:42:51.435" v="2545" actId="478"/>
          <ac:spMkLst>
            <pc:docMk/>
            <pc:sldMk cId="52776473" sldId="301"/>
            <ac:spMk id="8" creationId="{00000000-0000-0000-0000-000000000000}"/>
          </ac:spMkLst>
        </pc:spChg>
        <pc:spChg chg="mod">
          <ac:chgData name="Fred Steinmann" userId="c40fc7e5-1e67-448a-92b9-f642aad671ad" providerId="ADAL" clId="{CCFFEEC2-6808-43A2-997A-49643D39BB90}" dt="2023-10-22T15:43:01.133" v="2565" actId="20577"/>
          <ac:spMkLst>
            <pc:docMk/>
            <pc:sldMk cId="52776473" sldId="301"/>
            <ac:spMk id="214" creationId="{00000000-0000-0000-0000-000000000000}"/>
          </ac:spMkLst>
        </pc:spChg>
      </pc:sldChg>
      <pc:sldChg chg="modSp add mod">
        <pc:chgData name="Fred Steinmann" userId="c40fc7e5-1e67-448a-92b9-f642aad671ad" providerId="ADAL" clId="{CCFFEEC2-6808-43A2-997A-49643D39BB90}" dt="2023-10-22T15:41:13.811" v="2280" actId="5793"/>
        <pc:sldMkLst>
          <pc:docMk/>
          <pc:sldMk cId="140807980" sldId="302"/>
        </pc:sldMkLst>
        <pc:spChg chg="mod">
          <ac:chgData name="Fred Steinmann" userId="c40fc7e5-1e67-448a-92b9-f642aad671ad" providerId="ADAL" clId="{CCFFEEC2-6808-43A2-997A-49643D39BB90}" dt="2023-10-22T15:41:13.811" v="2280" actId="5793"/>
          <ac:spMkLst>
            <pc:docMk/>
            <pc:sldMk cId="140807980" sldId="302"/>
            <ac:spMk id="3" creationId="{00000000-0000-0000-0000-000000000000}"/>
          </ac:spMkLst>
        </pc:spChg>
      </pc:sldChg>
      <pc:sldChg chg="modSp add mod">
        <pc:chgData name="Fred Steinmann" userId="c40fc7e5-1e67-448a-92b9-f642aad671ad" providerId="ADAL" clId="{CCFFEEC2-6808-43A2-997A-49643D39BB90}" dt="2023-10-22T15:42:32.792" v="2544" actId="20577"/>
        <pc:sldMkLst>
          <pc:docMk/>
          <pc:sldMk cId="1166310955" sldId="303"/>
        </pc:sldMkLst>
        <pc:spChg chg="mod">
          <ac:chgData name="Fred Steinmann" userId="c40fc7e5-1e67-448a-92b9-f642aad671ad" providerId="ADAL" clId="{CCFFEEC2-6808-43A2-997A-49643D39BB90}" dt="2023-10-22T15:42:32.792" v="2544" actId="20577"/>
          <ac:spMkLst>
            <pc:docMk/>
            <pc:sldMk cId="1166310955" sldId="303"/>
            <ac:spMk id="3" creationId="{00000000-0000-0000-0000-000000000000}"/>
          </ac:spMkLst>
        </pc:spChg>
      </pc:sldChg>
      <pc:sldChg chg="del">
        <pc:chgData name="Fred Steinmann" userId="c40fc7e5-1e67-448a-92b9-f642aad671ad" providerId="ADAL" clId="{CCFFEEC2-6808-43A2-997A-49643D39BB90}" dt="2023-10-22T15:30:27.467" v="205" actId="47"/>
        <pc:sldMkLst>
          <pc:docMk/>
          <pc:sldMk cId="1431173503" sldId="304"/>
        </pc:sldMkLst>
      </pc:sldChg>
      <pc:sldChg chg="del">
        <pc:chgData name="Fred Steinmann" userId="c40fc7e5-1e67-448a-92b9-f642aad671ad" providerId="ADAL" clId="{CCFFEEC2-6808-43A2-997A-49643D39BB90}" dt="2023-10-22T15:30:27.467" v="205" actId="47"/>
        <pc:sldMkLst>
          <pc:docMk/>
          <pc:sldMk cId="2662520123" sldId="305"/>
        </pc:sldMkLst>
      </pc:sldChg>
      <pc:sldChg chg="del">
        <pc:chgData name="Fred Steinmann" userId="c40fc7e5-1e67-448a-92b9-f642aad671ad" providerId="ADAL" clId="{CCFFEEC2-6808-43A2-997A-49643D39BB90}" dt="2023-10-22T15:30:27.467" v="205" actId="47"/>
        <pc:sldMkLst>
          <pc:docMk/>
          <pc:sldMk cId="2985008759" sldId="306"/>
        </pc:sldMkLst>
      </pc:sldChg>
      <pc:sldChg chg="del">
        <pc:chgData name="Fred Steinmann" userId="c40fc7e5-1e67-448a-92b9-f642aad671ad" providerId="ADAL" clId="{CCFFEEC2-6808-43A2-997A-49643D39BB90}" dt="2023-10-22T15:30:27.467" v="205" actId="47"/>
        <pc:sldMkLst>
          <pc:docMk/>
          <pc:sldMk cId="0" sldId="331"/>
        </pc:sldMkLst>
      </pc:sldChg>
      <pc:sldChg chg="del">
        <pc:chgData name="Fred Steinmann" userId="c40fc7e5-1e67-448a-92b9-f642aad671ad" providerId="ADAL" clId="{CCFFEEC2-6808-43A2-997A-49643D39BB90}" dt="2023-10-22T15:30:27.467" v="205" actId="47"/>
        <pc:sldMkLst>
          <pc:docMk/>
          <pc:sldMk cId="0" sldId="332"/>
        </pc:sldMkLst>
      </pc:sldChg>
      <pc:sldChg chg="del">
        <pc:chgData name="Fred Steinmann" userId="c40fc7e5-1e67-448a-92b9-f642aad671ad" providerId="ADAL" clId="{CCFFEEC2-6808-43A2-997A-49643D39BB90}" dt="2023-10-22T15:30:27.467" v="205" actId="47"/>
        <pc:sldMkLst>
          <pc:docMk/>
          <pc:sldMk cId="0" sldId="333"/>
        </pc:sldMkLst>
      </pc:sldChg>
      <pc:sldChg chg="del">
        <pc:chgData name="Fred Steinmann" userId="c40fc7e5-1e67-448a-92b9-f642aad671ad" providerId="ADAL" clId="{CCFFEEC2-6808-43A2-997A-49643D39BB90}" dt="2023-10-22T15:30:27.467" v="205" actId="47"/>
        <pc:sldMkLst>
          <pc:docMk/>
          <pc:sldMk cId="3254783880" sldId="334"/>
        </pc:sldMkLst>
      </pc:sldChg>
      <pc:sldMasterChg chg="delSldLayout">
        <pc:chgData name="Fred Steinmann" userId="c40fc7e5-1e67-448a-92b9-f642aad671ad" providerId="ADAL" clId="{CCFFEEC2-6808-43A2-997A-49643D39BB90}" dt="2023-10-22T15:30:27.467" v="205" actId="47"/>
        <pc:sldMasterMkLst>
          <pc:docMk/>
          <pc:sldMasterMk cId="0" sldId="2147483685"/>
        </pc:sldMasterMkLst>
        <pc:sldLayoutChg chg="del">
          <pc:chgData name="Fred Steinmann" userId="c40fc7e5-1e67-448a-92b9-f642aad671ad" providerId="ADAL" clId="{CCFFEEC2-6808-43A2-997A-49643D39BB90}" dt="2023-10-22T15:30:27.467" v="205" actId="47"/>
          <pc:sldLayoutMkLst>
            <pc:docMk/>
            <pc:sldMasterMk cId="0" sldId="2147483685"/>
            <pc:sldLayoutMk cId="0" sldId="2147483671"/>
          </pc:sldLayoutMkLst>
        </pc:sldLayoutChg>
        <pc:sldLayoutChg chg="del">
          <pc:chgData name="Fred Steinmann" userId="c40fc7e5-1e67-448a-92b9-f642aad671ad" providerId="ADAL" clId="{CCFFEEC2-6808-43A2-997A-49643D39BB90}" dt="2023-10-22T15:30:27.467" v="205" actId="47"/>
          <pc:sldLayoutMkLst>
            <pc:docMk/>
            <pc:sldMasterMk cId="0" sldId="2147483685"/>
            <pc:sldLayoutMk cId="2365279364" sldId="2147483686"/>
          </pc:sldLayoutMkLst>
        </pc:sldLayoutChg>
      </pc:sldMasterChg>
    </pc:docChg>
  </pc:docChgLst>
  <pc:docChgLst>
    <pc:chgData name="Fred Steinmann" userId="c40fc7e5-1e67-448a-92b9-f642aad671ad" providerId="ADAL" clId="{34A09B5B-E134-4F93-8733-BC46DA0D49E9}"/>
    <pc:docChg chg="modSld">
      <pc:chgData name="Fred Steinmann" userId="c40fc7e5-1e67-448a-92b9-f642aad671ad" providerId="ADAL" clId="{34A09B5B-E134-4F93-8733-BC46DA0D49E9}" dt="2023-10-22T15:45:02.894" v="1" actId="1076"/>
      <pc:docMkLst>
        <pc:docMk/>
      </pc:docMkLst>
      <pc:sldChg chg="addSp modSp mod">
        <pc:chgData name="Fred Steinmann" userId="c40fc7e5-1e67-448a-92b9-f642aad671ad" providerId="ADAL" clId="{34A09B5B-E134-4F93-8733-BC46DA0D49E9}" dt="2023-10-22T15:45:02.894" v="1" actId="1076"/>
        <pc:sldMkLst>
          <pc:docMk/>
          <pc:sldMk cId="52776473" sldId="301"/>
        </pc:sldMkLst>
        <pc:spChg chg="add mod">
          <ac:chgData name="Fred Steinmann" userId="c40fc7e5-1e67-448a-92b9-f642aad671ad" providerId="ADAL" clId="{34A09B5B-E134-4F93-8733-BC46DA0D49E9}" dt="2023-10-22T15:44:59.528" v="0"/>
          <ac:spMkLst>
            <pc:docMk/>
            <pc:sldMk cId="52776473" sldId="301"/>
            <ac:spMk id="2" creationId="{2B2EA626-5A0E-678C-2617-C85DB201DDA9}"/>
          </ac:spMkLst>
        </pc:spChg>
        <pc:spChg chg="mod">
          <ac:chgData name="Fred Steinmann" userId="c40fc7e5-1e67-448a-92b9-f642aad671ad" providerId="ADAL" clId="{34A09B5B-E134-4F93-8733-BC46DA0D49E9}" dt="2023-10-22T15:45:02.894" v="1" actId="1076"/>
          <ac:spMkLst>
            <pc:docMk/>
            <pc:sldMk cId="52776473" sldId="301"/>
            <ac:spMk id="214" creationId="{00000000-0000-0000-0000-000000000000}"/>
          </ac:spMkLst>
        </pc:spChg>
      </pc:sldChg>
    </pc:docChg>
  </pc:docChgLst>
  <pc:docChgLst>
    <pc:chgData name="Fred Steinmann" userId="c40fc7e5-1e67-448a-92b9-f642aad671ad" providerId="ADAL" clId="{C10669B9-D41E-4452-BC39-6F3E4762F891}"/>
    <pc:docChg chg="custSel addSld delSld modSld">
      <pc:chgData name="Fred Steinmann" userId="c40fc7e5-1e67-448a-92b9-f642aad671ad" providerId="ADAL" clId="{C10669B9-D41E-4452-BC39-6F3E4762F891}" dt="2023-09-22T02:22:13.663" v="760" actId="20577"/>
      <pc:docMkLst>
        <pc:docMk/>
      </pc:docMkLst>
      <pc:sldChg chg="modSp mod">
        <pc:chgData name="Fred Steinmann" userId="c40fc7e5-1e67-448a-92b9-f642aad671ad" providerId="ADAL" clId="{C10669B9-D41E-4452-BC39-6F3E4762F891}" dt="2023-09-22T02:12:02.065" v="550" actId="1076"/>
        <pc:sldMkLst>
          <pc:docMk/>
          <pc:sldMk cId="0" sldId="257"/>
        </pc:sldMkLst>
        <pc:spChg chg="mod">
          <ac:chgData name="Fred Steinmann" userId="c40fc7e5-1e67-448a-92b9-f642aad671ad" providerId="ADAL" clId="{C10669B9-D41E-4452-BC39-6F3E4762F891}" dt="2023-09-22T02:11:58.245" v="549" actId="27636"/>
          <ac:spMkLst>
            <pc:docMk/>
            <pc:sldMk cId="0" sldId="257"/>
            <ac:spMk id="8" creationId="{00000000-0000-0000-0000-000000000000}"/>
          </ac:spMkLst>
        </pc:spChg>
        <pc:spChg chg="mod">
          <ac:chgData name="Fred Steinmann" userId="c40fc7e5-1e67-448a-92b9-f642aad671ad" providerId="ADAL" clId="{C10669B9-D41E-4452-BC39-6F3E4762F891}" dt="2023-09-22T02:12:02.065" v="550" actId="1076"/>
          <ac:spMkLst>
            <pc:docMk/>
            <pc:sldMk cId="0" sldId="257"/>
            <ac:spMk id="214" creationId="{00000000-0000-0000-0000-000000000000}"/>
          </ac:spMkLst>
        </pc:spChg>
      </pc:sldChg>
      <pc:sldChg chg="modSp mod">
        <pc:chgData name="Fred Steinmann" userId="c40fc7e5-1e67-448a-92b9-f642aad671ad" providerId="ADAL" clId="{C10669B9-D41E-4452-BC39-6F3E4762F891}" dt="2023-09-22T02:18:32.927" v="551" actId="33524"/>
        <pc:sldMkLst>
          <pc:docMk/>
          <pc:sldMk cId="0" sldId="258"/>
        </pc:sldMkLst>
        <pc:spChg chg="mod">
          <ac:chgData name="Fred Steinmann" userId="c40fc7e5-1e67-448a-92b9-f642aad671ad" providerId="ADAL" clId="{C10669B9-D41E-4452-BC39-6F3E4762F891}" dt="2023-09-22T02:08:01.302" v="386" actId="20577"/>
          <ac:spMkLst>
            <pc:docMk/>
            <pc:sldMk cId="0" sldId="258"/>
            <ac:spMk id="2" creationId="{00000000-0000-0000-0000-000000000000}"/>
          </ac:spMkLst>
        </pc:spChg>
        <pc:spChg chg="mod">
          <ac:chgData name="Fred Steinmann" userId="c40fc7e5-1e67-448a-92b9-f642aad671ad" providerId="ADAL" clId="{C10669B9-D41E-4452-BC39-6F3E4762F891}" dt="2023-09-22T02:18:32.927" v="551" actId="33524"/>
          <ac:spMkLst>
            <pc:docMk/>
            <pc:sldMk cId="0" sldId="258"/>
            <ac:spMk id="3" creationId="{00000000-0000-0000-0000-000000000000}"/>
          </ac:spMkLst>
        </pc:spChg>
      </pc:sldChg>
      <pc:sldChg chg="del">
        <pc:chgData name="Fred Steinmann" userId="c40fc7e5-1e67-448a-92b9-f642aad671ad" providerId="ADAL" clId="{C10669B9-D41E-4452-BC39-6F3E4762F891}" dt="2023-09-22T02:08:10.801" v="387" actId="47"/>
        <pc:sldMkLst>
          <pc:docMk/>
          <pc:sldMk cId="308041489" sldId="261"/>
        </pc:sldMkLst>
      </pc:sldChg>
      <pc:sldChg chg="del">
        <pc:chgData name="Fred Steinmann" userId="c40fc7e5-1e67-448a-92b9-f642aad671ad" providerId="ADAL" clId="{C10669B9-D41E-4452-BC39-6F3E4762F891}" dt="2023-09-22T02:08:12.206" v="388" actId="47"/>
        <pc:sldMkLst>
          <pc:docMk/>
          <pc:sldMk cId="2172992354" sldId="262"/>
        </pc:sldMkLst>
      </pc:sldChg>
      <pc:sldChg chg="modSp mod">
        <pc:chgData name="Fred Steinmann" userId="c40fc7e5-1e67-448a-92b9-f642aad671ad" providerId="ADAL" clId="{C10669B9-D41E-4452-BC39-6F3E4762F891}" dt="2023-09-22T02:08:52.559" v="392" actId="33524"/>
        <pc:sldMkLst>
          <pc:docMk/>
          <pc:sldMk cId="1908853701" sldId="264"/>
        </pc:sldMkLst>
        <pc:spChg chg="mod">
          <ac:chgData name="Fred Steinmann" userId="c40fc7e5-1e67-448a-92b9-f642aad671ad" providerId="ADAL" clId="{C10669B9-D41E-4452-BC39-6F3E4762F891}" dt="2023-09-22T02:08:52.559" v="392" actId="33524"/>
          <ac:spMkLst>
            <pc:docMk/>
            <pc:sldMk cId="1908853701" sldId="264"/>
            <ac:spMk id="2" creationId="{00000000-0000-0000-0000-000000000000}"/>
          </ac:spMkLst>
        </pc:spChg>
      </pc:sldChg>
      <pc:sldChg chg="del">
        <pc:chgData name="Fred Steinmann" userId="c40fc7e5-1e67-448a-92b9-f642aad671ad" providerId="ADAL" clId="{C10669B9-D41E-4452-BC39-6F3E4762F891}" dt="2023-09-22T02:08:17.834" v="389" actId="47"/>
        <pc:sldMkLst>
          <pc:docMk/>
          <pc:sldMk cId="2605684724" sldId="265"/>
        </pc:sldMkLst>
      </pc:sldChg>
      <pc:sldChg chg="del">
        <pc:chgData name="Fred Steinmann" userId="c40fc7e5-1e67-448a-92b9-f642aad671ad" providerId="ADAL" clId="{C10669B9-D41E-4452-BC39-6F3E4762F891}" dt="2023-09-22T02:08:36.212" v="390" actId="2696"/>
        <pc:sldMkLst>
          <pc:docMk/>
          <pc:sldMk cId="1747937925" sldId="276"/>
        </pc:sldMkLst>
      </pc:sldChg>
      <pc:sldChg chg="add">
        <pc:chgData name="Fred Steinmann" userId="c40fc7e5-1e67-448a-92b9-f642aad671ad" providerId="ADAL" clId="{C10669B9-D41E-4452-BC39-6F3E4762F891}" dt="2023-09-22T02:08:40.535" v="391"/>
        <pc:sldMkLst>
          <pc:docMk/>
          <pc:sldMk cId="2941743727" sldId="276"/>
        </pc:sldMkLst>
      </pc:sldChg>
      <pc:sldChg chg="del">
        <pc:chgData name="Fred Steinmann" userId="c40fc7e5-1e67-448a-92b9-f642aad671ad" providerId="ADAL" clId="{C10669B9-D41E-4452-BC39-6F3E4762F891}" dt="2023-09-22T02:08:36.212" v="390" actId="2696"/>
        <pc:sldMkLst>
          <pc:docMk/>
          <pc:sldMk cId="222467067" sldId="277"/>
        </pc:sldMkLst>
      </pc:sldChg>
      <pc:sldChg chg="add">
        <pc:chgData name="Fred Steinmann" userId="c40fc7e5-1e67-448a-92b9-f642aad671ad" providerId="ADAL" clId="{C10669B9-D41E-4452-BC39-6F3E4762F891}" dt="2023-09-22T02:08:40.535" v="391"/>
        <pc:sldMkLst>
          <pc:docMk/>
          <pc:sldMk cId="2174367406" sldId="277"/>
        </pc:sldMkLst>
      </pc:sldChg>
      <pc:sldChg chg="add">
        <pc:chgData name="Fred Steinmann" userId="c40fc7e5-1e67-448a-92b9-f642aad671ad" providerId="ADAL" clId="{C10669B9-D41E-4452-BC39-6F3E4762F891}" dt="2023-09-22T02:08:40.535" v="391"/>
        <pc:sldMkLst>
          <pc:docMk/>
          <pc:sldMk cId="949068131" sldId="278"/>
        </pc:sldMkLst>
      </pc:sldChg>
      <pc:sldChg chg="del">
        <pc:chgData name="Fred Steinmann" userId="c40fc7e5-1e67-448a-92b9-f642aad671ad" providerId="ADAL" clId="{C10669B9-D41E-4452-BC39-6F3E4762F891}" dt="2023-09-22T02:08:36.212" v="390" actId="2696"/>
        <pc:sldMkLst>
          <pc:docMk/>
          <pc:sldMk cId="4176929848" sldId="278"/>
        </pc:sldMkLst>
      </pc:sldChg>
      <pc:sldChg chg="del">
        <pc:chgData name="Fred Steinmann" userId="c40fc7e5-1e67-448a-92b9-f642aad671ad" providerId="ADAL" clId="{C10669B9-D41E-4452-BC39-6F3E4762F891}" dt="2023-09-22T02:08:36.212" v="390" actId="2696"/>
        <pc:sldMkLst>
          <pc:docMk/>
          <pc:sldMk cId="915480396" sldId="279"/>
        </pc:sldMkLst>
      </pc:sldChg>
      <pc:sldChg chg="add">
        <pc:chgData name="Fred Steinmann" userId="c40fc7e5-1e67-448a-92b9-f642aad671ad" providerId="ADAL" clId="{C10669B9-D41E-4452-BC39-6F3E4762F891}" dt="2023-09-22T02:08:40.535" v="391"/>
        <pc:sldMkLst>
          <pc:docMk/>
          <pc:sldMk cId="2051986491" sldId="279"/>
        </pc:sldMkLst>
      </pc:sldChg>
      <pc:sldChg chg="add">
        <pc:chgData name="Fred Steinmann" userId="c40fc7e5-1e67-448a-92b9-f642aad671ad" providerId="ADAL" clId="{C10669B9-D41E-4452-BC39-6F3E4762F891}" dt="2023-09-22T02:08:40.535" v="391"/>
        <pc:sldMkLst>
          <pc:docMk/>
          <pc:sldMk cId="2178642705" sldId="280"/>
        </pc:sldMkLst>
      </pc:sldChg>
      <pc:sldChg chg="del">
        <pc:chgData name="Fred Steinmann" userId="c40fc7e5-1e67-448a-92b9-f642aad671ad" providerId="ADAL" clId="{C10669B9-D41E-4452-BC39-6F3E4762F891}" dt="2023-09-22T02:08:36.212" v="390" actId="2696"/>
        <pc:sldMkLst>
          <pc:docMk/>
          <pc:sldMk cId="3753211755" sldId="280"/>
        </pc:sldMkLst>
      </pc:sldChg>
      <pc:sldChg chg="add">
        <pc:chgData name="Fred Steinmann" userId="c40fc7e5-1e67-448a-92b9-f642aad671ad" providerId="ADAL" clId="{C10669B9-D41E-4452-BC39-6F3E4762F891}" dt="2023-09-22T02:08:40.535" v="391"/>
        <pc:sldMkLst>
          <pc:docMk/>
          <pc:sldMk cId="2223892820" sldId="281"/>
        </pc:sldMkLst>
      </pc:sldChg>
      <pc:sldChg chg="del">
        <pc:chgData name="Fred Steinmann" userId="c40fc7e5-1e67-448a-92b9-f642aad671ad" providerId="ADAL" clId="{C10669B9-D41E-4452-BC39-6F3E4762F891}" dt="2023-09-22T02:08:36.212" v="390" actId="2696"/>
        <pc:sldMkLst>
          <pc:docMk/>
          <pc:sldMk cId="3390533425" sldId="281"/>
        </pc:sldMkLst>
      </pc:sldChg>
      <pc:sldChg chg="del">
        <pc:chgData name="Fred Steinmann" userId="c40fc7e5-1e67-448a-92b9-f642aad671ad" providerId="ADAL" clId="{C10669B9-D41E-4452-BC39-6F3E4762F891}" dt="2023-09-22T02:10:01.112" v="410" actId="47"/>
        <pc:sldMkLst>
          <pc:docMk/>
          <pc:sldMk cId="1618181310" sldId="298"/>
        </pc:sldMkLst>
      </pc:sldChg>
      <pc:sldChg chg="modSp mod">
        <pc:chgData name="Fred Steinmann" userId="c40fc7e5-1e67-448a-92b9-f642aad671ad" providerId="ADAL" clId="{C10669B9-D41E-4452-BC39-6F3E4762F891}" dt="2023-09-22T02:22:13.663" v="760" actId="20577"/>
        <pc:sldMkLst>
          <pc:docMk/>
          <pc:sldMk cId="3876435351" sldId="299"/>
        </pc:sldMkLst>
        <pc:spChg chg="mod">
          <ac:chgData name="Fred Steinmann" userId="c40fc7e5-1e67-448a-92b9-f642aad671ad" providerId="ADAL" clId="{C10669B9-D41E-4452-BC39-6F3E4762F891}" dt="2023-09-22T02:21:44.803" v="700" actId="1035"/>
          <ac:spMkLst>
            <pc:docMk/>
            <pc:sldMk cId="3876435351" sldId="299"/>
            <ac:spMk id="2" creationId="{00000000-0000-0000-0000-000000000000}"/>
          </ac:spMkLst>
        </pc:spChg>
        <pc:spChg chg="mod">
          <ac:chgData name="Fred Steinmann" userId="c40fc7e5-1e67-448a-92b9-f642aad671ad" providerId="ADAL" clId="{C10669B9-D41E-4452-BC39-6F3E4762F891}" dt="2023-09-22T02:22:13.663" v="760" actId="20577"/>
          <ac:spMkLst>
            <pc:docMk/>
            <pc:sldMk cId="3876435351" sldId="299"/>
            <ac:spMk id="3" creationId="{00000000-0000-0000-0000-000000000000}"/>
          </ac:spMkLst>
        </pc:spChg>
      </pc:sldChg>
      <pc:sldChg chg="del">
        <pc:chgData name="Fred Steinmann" userId="c40fc7e5-1e67-448a-92b9-f642aad671ad" providerId="ADAL" clId="{C10669B9-D41E-4452-BC39-6F3E4762F891}" dt="2023-09-22T02:09:11.549" v="393" actId="2696"/>
        <pc:sldMkLst>
          <pc:docMk/>
          <pc:sldMk cId="3713191932" sldId="300"/>
        </pc:sldMkLst>
      </pc:sldChg>
      <pc:sldChg chg="modSp add mod">
        <pc:chgData name="Fred Steinmann" userId="c40fc7e5-1e67-448a-92b9-f642aad671ad" providerId="ADAL" clId="{C10669B9-D41E-4452-BC39-6F3E4762F891}" dt="2023-09-22T02:20:22.202" v="581" actId="20577"/>
        <pc:sldMkLst>
          <pc:docMk/>
          <pc:sldMk cId="3956500427" sldId="300"/>
        </pc:sldMkLst>
        <pc:spChg chg="mod">
          <ac:chgData name="Fred Steinmann" userId="c40fc7e5-1e67-448a-92b9-f642aad671ad" providerId="ADAL" clId="{C10669B9-D41E-4452-BC39-6F3E4762F891}" dt="2023-09-22T02:09:26.186" v="409" actId="113"/>
          <ac:spMkLst>
            <pc:docMk/>
            <pc:sldMk cId="3956500427" sldId="300"/>
            <ac:spMk id="2" creationId="{00000000-0000-0000-0000-000000000000}"/>
          </ac:spMkLst>
        </pc:spChg>
        <pc:spChg chg="mod">
          <ac:chgData name="Fred Steinmann" userId="c40fc7e5-1e67-448a-92b9-f642aad671ad" providerId="ADAL" clId="{C10669B9-D41E-4452-BC39-6F3E4762F891}" dt="2023-09-22T02:20:22.202" v="581" actId="20577"/>
          <ac:spMkLst>
            <pc:docMk/>
            <pc:sldMk cId="3956500427" sldId="300"/>
            <ac:spMk id="3" creationId="{00000000-0000-0000-0000-000000000000}"/>
          </ac:spMkLst>
        </pc:spChg>
      </pc:sldChg>
      <pc:sldChg chg="modSp mod">
        <pc:chgData name="Fred Steinmann" userId="c40fc7e5-1e67-448a-92b9-f642aad671ad" providerId="ADAL" clId="{C10669B9-D41E-4452-BC39-6F3E4762F891}" dt="2023-09-22T02:11:26.988" v="547" actId="20577"/>
        <pc:sldMkLst>
          <pc:docMk/>
          <pc:sldMk cId="52776473" sldId="301"/>
        </pc:sldMkLst>
        <pc:spChg chg="mod">
          <ac:chgData name="Fred Steinmann" userId="c40fc7e5-1e67-448a-92b9-f642aad671ad" providerId="ADAL" clId="{C10669B9-D41E-4452-BC39-6F3E4762F891}" dt="2023-09-22T02:11:26.988" v="547" actId="20577"/>
          <ac:spMkLst>
            <pc:docMk/>
            <pc:sldMk cId="52776473" sldId="301"/>
            <ac:spMk id="8" creationId="{00000000-0000-0000-0000-000000000000}"/>
          </ac:spMkLst>
        </pc:spChg>
        <pc:spChg chg="mod">
          <ac:chgData name="Fred Steinmann" userId="c40fc7e5-1e67-448a-92b9-f642aad671ad" providerId="ADAL" clId="{C10669B9-D41E-4452-BC39-6F3E4762F891}" dt="2023-09-22T02:11:08.842" v="486" actId="403"/>
          <ac:spMkLst>
            <pc:docMk/>
            <pc:sldMk cId="52776473" sldId="301"/>
            <ac:spMk id="214"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51814875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239d943019_2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g1239d943019_2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7535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2612cb52c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2612cb52c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15000"/>
              </a:lnSpc>
              <a:spcBef>
                <a:spcPts val="0"/>
              </a:spcBef>
              <a:spcAft>
                <a:spcPts val="0"/>
              </a:spcAft>
              <a:buSzPts val="1100"/>
              <a:buNone/>
            </a:pPr>
            <a:endParaRPr dirty="0"/>
          </a:p>
        </p:txBody>
      </p:sp>
      <p:sp>
        <p:nvSpPr>
          <p:cNvPr id="218" name="Google Shape;218;g12612cb52c3_1_0:notes"/>
          <p:cNvSpPr txBox="1">
            <a:spLocks noGrp="1"/>
          </p:cNvSpPr>
          <p:nvPr>
            <p:ph type="sldNum" idx="12"/>
          </p:nvPr>
        </p:nvSpPr>
        <p:spPr>
          <a:xfrm>
            <a:off x="3884612" y="8685212"/>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2</a:t>
            </a:fld>
            <a:endParaRPr sz="1400"/>
          </a:p>
        </p:txBody>
      </p:sp>
    </p:spTree>
    <p:extLst>
      <p:ext uri="{BB962C8B-B14F-4D97-AF65-F5344CB8AC3E}">
        <p14:creationId xmlns:p14="http://schemas.microsoft.com/office/powerpoint/2010/main" val="32508400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2612cb52c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2612cb52c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15000"/>
              </a:lnSpc>
              <a:spcBef>
                <a:spcPts val="0"/>
              </a:spcBef>
              <a:spcAft>
                <a:spcPts val="0"/>
              </a:spcAft>
              <a:buSzPts val="1100"/>
              <a:buNone/>
            </a:pPr>
            <a:endParaRPr dirty="0"/>
          </a:p>
        </p:txBody>
      </p:sp>
      <p:sp>
        <p:nvSpPr>
          <p:cNvPr id="218" name="Google Shape;218;g12612cb52c3_1_0:notes"/>
          <p:cNvSpPr txBox="1">
            <a:spLocks noGrp="1"/>
          </p:cNvSpPr>
          <p:nvPr>
            <p:ph type="sldNum" idx="12"/>
          </p:nvPr>
        </p:nvSpPr>
        <p:spPr>
          <a:xfrm>
            <a:off x="3884612" y="8685212"/>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3</a:t>
            </a:fld>
            <a:endParaRPr sz="1400"/>
          </a:p>
        </p:txBody>
      </p:sp>
    </p:spTree>
    <p:extLst>
      <p:ext uri="{BB962C8B-B14F-4D97-AF65-F5344CB8AC3E}">
        <p14:creationId xmlns:p14="http://schemas.microsoft.com/office/powerpoint/2010/main" val="331656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12612cb52c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7" name="Google Shape;217;g12612cb52c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lnSpc>
                <a:spcPct val="115000"/>
              </a:lnSpc>
              <a:spcBef>
                <a:spcPts val="0"/>
              </a:spcBef>
              <a:spcAft>
                <a:spcPts val="0"/>
              </a:spcAft>
              <a:buSzPts val="1100"/>
              <a:buNone/>
            </a:pPr>
            <a:endParaRPr dirty="0"/>
          </a:p>
        </p:txBody>
      </p:sp>
      <p:sp>
        <p:nvSpPr>
          <p:cNvPr id="218" name="Google Shape;218;g12612cb52c3_1_0:notes"/>
          <p:cNvSpPr txBox="1">
            <a:spLocks noGrp="1"/>
          </p:cNvSpPr>
          <p:nvPr>
            <p:ph type="sldNum" idx="12"/>
          </p:nvPr>
        </p:nvSpPr>
        <p:spPr>
          <a:xfrm>
            <a:off x="3884612" y="8685212"/>
            <a:ext cx="2971800" cy="4572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200"/>
              <a:buFont typeface="Arial"/>
              <a:buNone/>
            </a:pPr>
            <a:fld id="{00000000-1234-1234-1234-123412341234}" type="slidenum">
              <a:rPr lang="en"/>
              <a:t>4</a:t>
            </a:fld>
            <a:endParaRPr sz="1400"/>
          </a:p>
        </p:txBody>
      </p:sp>
    </p:spTree>
    <p:extLst>
      <p:ext uri="{BB962C8B-B14F-4D97-AF65-F5344CB8AC3E}">
        <p14:creationId xmlns:p14="http://schemas.microsoft.com/office/powerpoint/2010/main" val="4051255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g1239d943019_2_1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2" name="Google Shape;212;g1239d943019_2_1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946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9"/>
        <p:cNvGrpSpPr/>
        <p:nvPr/>
      </p:nvGrpSpPr>
      <p:grpSpPr>
        <a:xfrm>
          <a:off x="0" y="0"/>
          <a:ext cx="0" cy="0"/>
          <a:chOff x="0" y="0"/>
          <a:chExt cx="0" cy="0"/>
        </a:xfrm>
      </p:grpSpPr>
      <p:sp>
        <p:nvSpPr>
          <p:cNvPr id="130" name="Google Shape;130;p26"/>
          <p:cNvSpPr txBox="1">
            <a:spLocks noGrp="1"/>
          </p:cNvSpPr>
          <p:nvPr>
            <p:ph type="title"/>
          </p:nvPr>
        </p:nvSpPr>
        <p:spPr>
          <a:xfrm>
            <a:off x="457200" y="205979"/>
            <a:ext cx="8229600" cy="85725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31" name="Google Shape;131;p26"/>
          <p:cNvSpPr txBox="1">
            <a:spLocks noGrp="1"/>
          </p:cNvSpPr>
          <p:nvPr>
            <p:ph type="body" idx="1"/>
          </p:nvPr>
        </p:nvSpPr>
        <p:spPr>
          <a:xfrm>
            <a:off x="457200" y="1200151"/>
            <a:ext cx="8229600" cy="3394472"/>
          </a:xfrm>
          <a:prstGeom prst="rect">
            <a:avLst/>
          </a:prstGeom>
          <a:noFill/>
          <a:ln>
            <a:noFill/>
          </a:ln>
        </p:spPr>
        <p:txBody>
          <a:bodyPr spcFirstLastPara="1" wrap="square" lIns="68575" tIns="34275" rIns="68575" bIns="34275" anchor="t" anchorCtr="0">
            <a:normAutofit/>
          </a:bodyPr>
          <a:lstStyle>
            <a:lvl1pPr marL="457200" lvl="0" indent="-317500" algn="l">
              <a:spcBef>
                <a:spcPts val="300"/>
              </a:spcBef>
              <a:spcAft>
                <a:spcPts val="0"/>
              </a:spcAft>
              <a:buClr>
                <a:schemeClr val="dk1"/>
              </a:buClr>
              <a:buSzPts val="1400"/>
              <a:buChar char="•"/>
              <a:defRPr/>
            </a:lvl1pPr>
            <a:lvl2pPr marL="914400" lvl="1" indent="-317500" algn="l">
              <a:spcBef>
                <a:spcPts val="300"/>
              </a:spcBef>
              <a:spcAft>
                <a:spcPts val="0"/>
              </a:spcAft>
              <a:buClr>
                <a:schemeClr val="dk1"/>
              </a:buClr>
              <a:buSzPts val="1400"/>
              <a:buChar char="–"/>
              <a:defRPr/>
            </a:lvl2pPr>
            <a:lvl3pPr marL="1371600" lvl="2" indent="-317500" algn="l">
              <a:spcBef>
                <a:spcPts val="300"/>
              </a:spcBef>
              <a:spcAft>
                <a:spcPts val="0"/>
              </a:spcAft>
              <a:buClr>
                <a:schemeClr val="dk1"/>
              </a:buClr>
              <a:buSzPts val="1400"/>
              <a:buChar char="•"/>
              <a:defRPr/>
            </a:lvl3pPr>
            <a:lvl4pPr marL="1828800" lvl="3" indent="-317500" algn="l">
              <a:spcBef>
                <a:spcPts val="300"/>
              </a:spcBef>
              <a:spcAft>
                <a:spcPts val="0"/>
              </a:spcAft>
              <a:buClr>
                <a:schemeClr val="dk1"/>
              </a:buClr>
              <a:buSzPts val="1400"/>
              <a:buChar char="–"/>
              <a:defRPr/>
            </a:lvl4pPr>
            <a:lvl5pPr marL="2286000" lvl="4" indent="-317500" algn="l">
              <a:spcBef>
                <a:spcPts val="300"/>
              </a:spcBef>
              <a:spcAft>
                <a:spcPts val="0"/>
              </a:spcAft>
              <a:buClr>
                <a:schemeClr val="dk1"/>
              </a:buClr>
              <a:buSzPts val="1400"/>
              <a:buChar char="»"/>
              <a:defRPr/>
            </a:lvl5pPr>
            <a:lvl6pPr marL="2743200" lvl="5" indent="-317500" algn="l">
              <a:spcBef>
                <a:spcPts val="300"/>
              </a:spcBef>
              <a:spcAft>
                <a:spcPts val="0"/>
              </a:spcAft>
              <a:buClr>
                <a:schemeClr val="dk1"/>
              </a:buClr>
              <a:buSzPts val="1400"/>
              <a:buChar char="•"/>
              <a:defRPr/>
            </a:lvl6pPr>
            <a:lvl7pPr marL="3200400" lvl="6" indent="-317500" algn="l">
              <a:spcBef>
                <a:spcPts val="300"/>
              </a:spcBef>
              <a:spcAft>
                <a:spcPts val="0"/>
              </a:spcAft>
              <a:buClr>
                <a:schemeClr val="dk1"/>
              </a:buClr>
              <a:buSzPts val="1400"/>
              <a:buChar char="•"/>
              <a:defRPr/>
            </a:lvl7pPr>
            <a:lvl8pPr marL="3657600" lvl="7" indent="-317500" algn="l">
              <a:spcBef>
                <a:spcPts val="300"/>
              </a:spcBef>
              <a:spcAft>
                <a:spcPts val="0"/>
              </a:spcAft>
              <a:buClr>
                <a:schemeClr val="dk1"/>
              </a:buClr>
              <a:buSzPts val="1400"/>
              <a:buChar char="•"/>
              <a:defRPr/>
            </a:lvl8pPr>
            <a:lvl9pPr marL="4114800" lvl="8" indent="-317500" algn="l">
              <a:spcBef>
                <a:spcPts val="300"/>
              </a:spcBef>
              <a:spcAft>
                <a:spcPts val="0"/>
              </a:spcAft>
              <a:buClr>
                <a:schemeClr val="dk1"/>
              </a:buClr>
              <a:buSzPts val="1400"/>
              <a:buChar char="•"/>
              <a:defRPr/>
            </a:lvl9pPr>
          </a:lstStyle>
          <a:p>
            <a:endParaRPr/>
          </a:p>
        </p:txBody>
      </p:sp>
      <p:sp>
        <p:nvSpPr>
          <p:cNvPr id="132" name="Google Shape;132;p26"/>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33" name="Google Shape;133;p26"/>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34" name="Google Shape;134;p26"/>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b="0" i="0" u="none" strike="noStrike" cap="none">
                <a:solidFill>
                  <a:schemeClr val="dk1"/>
                </a:solidFill>
                <a:latin typeface="Calibri"/>
                <a:ea typeface="Calibri"/>
                <a:cs typeface="Calibri"/>
                <a:sym typeface="Calibri"/>
              </a:defRPr>
            </a:lvl1pPr>
            <a:lvl2pPr marL="0" marR="0" lvl="1" indent="0" algn="l" rtl="0">
              <a:spcBef>
                <a:spcPts val="0"/>
              </a:spcBef>
              <a:buNone/>
              <a:defRPr sz="1400" b="0" i="0" u="none" strike="noStrike" cap="none">
                <a:solidFill>
                  <a:schemeClr val="dk1"/>
                </a:solidFill>
                <a:latin typeface="Calibri"/>
                <a:ea typeface="Calibri"/>
                <a:cs typeface="Calibri"/>
                <a:sym typeface="Calibri"/>
              </a:defRPr>
            </a:lvl2pPr>
            <a:lvl3pPr marL="0" marR="0" lvl="2" indent="0" algn="l" rtl="0">
              <a:spcBef>
                <a:spcPts val="0"/>
              </a:spcBef>
              <a:buNone/>
              <a:defRPr sz="1400" b="0" i="0" u="none" strike="noStrike" cap="none">
                <a:solidFill>
                  <a:schemeClr val="dk1"/>
                </a:solidFill>
                <a:latin typeface="Calibri"/>
                <a:ea typeface="Calibri"/>
                <a:cs typeface="Calibri"/>
                <a:sym typeface="Calibri"/>
              </a:defRPr>
            </a:lvl3pPr>
            <a:lvl4pPr marL="0" marR="0" lvl="3" indent="0" algn="l" rtl="0">
              <a:spcBef>
                <a:spcPts val="0"/>
              </a:spcBef>
              <a:buNone/>
              <a:defRPr sz="1400" b="0" i="0" u="none" strike="noStrike" cap="none">
                <a:solidFill>
                  <a:schemeClr val="dk1"/>
                </a:solidFill>
                <a:latin typeface="Calibri"/>
                <a:ea typeface="Calibri"/>
                <a:cs typeface="Calibri"/>
                <a:sym typeface="Calibri"/>
              </a:defRPr>
            </a:lvl4pPr>
            <a:lvl5pPr marL="0" marR="0" lvl="4" indent="0" algn="l" rtl="0">
              <a:spcBef>
                <a:spcPts val="0"/>
              </a:spcBef>
              <a:buNone/>
              <a:defRPr sz="1400" b="0" i="0" u="none" strike="noStrike" cap="none">
                <a:solidFill>
                  <a:schemeClr val="dk1"/>
                </a:solidFill>
                <a:latin typeface="Calibri"/>
                <a:ea typeface="Calibri"/>
                <a:cs typeface="Calibri"/>
                <a:sym typeface="Calibri"/>
              </a:defRPr>
            </a:lvl5pPr>
            <a:lvl6pPr marL="0" marR="0" lvl="5" indent="0" algn="l" rtl="0">
              <a:spcBef>
                <a:spcPts val="0"/>
              </a:spcBef>
              <a:buNone/>
              <a:defRPr sz="1400" b="0" i="0" u="none" strike="noStrike" cap="none">
                <a:solidFill>
                  <a:schemeClr val="dk1"/>
                </a:solidFill>
                <a:latin typeface="Calibri"/>
                <a:ea typeface="Calibri"/>
                <a:cs typeface="Calibri"/>
                <a:sym typeface="Calibri"/>
              </a:defRPr>
            </a:lvl6pPr>
            <a:lvl7pPr marL="0" marR="0" lvl="6" indent="0" algn="l" rtl="0">
              <a:spcBef>
                <a:spcPts val="0"/>
              </a:spcBef>
              <a:buNone/>
              <a:defRPr sz="1400" b="0" i="0" u="none" strike="noStrike" cap="none">
                <a:solidFill>
                  <a:schemeClr val="dk1"/>
                </a:solidFill>
                <a:latin typeface="Calibri"/>
                <a:ea typeface="Calibri"/>
                <a:cs typeface="Calibri"/>
                <a:sym typeface="Calibri"/>
              </a:defRPr>
            </a:lvl7pPr>
            <a:lvl8pPr marL="0" marR="0" lvl="7" indent="0" algn="l" rtl="0">
              <a:spcBef>
                <a:spcPts val="0"/>
              </a:spcBef>
              <a:buNone/>
              <a:defRPr sz="1400" b="0" i="0" u="none" strike="noStrike" cap="none">
                <a:solidFill>
                  <a:schemeClr val="dk1"/>
                </a:solidFill>
                <a:latin typeface="Calibri"/>
                <a:ea typeface="Calibri"/>
                <a:cs typeface="Calibri"/>
                <a:sym typeface="Calibri"/>
              </a:defRPr>
            </a:lvl8pPr>
            <a:lvl9pPr marL="0" marR="0" lvl="8" indent="0" algn="l" rtl="0">
              <a:spcBef>
                <a:spcPts val="0"/>
              </a:spcBef>
              <a:buNone/>
              <a:defRPr sz="1400" b="0" i="0" u="none" strike="noStrike" cap="none">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le Slide">
  <p:cSld name="1_Title Slide">
    <p:spTree>
      <p:nvGrpSpPr>
        <p:cNvPr id="1" name="Shape 198"/>
        <p:cNvGrpSpPr/>
        <p:nvPr/>
      </p:nvGrpSpPr>
      <p:grpSpPr>
        <a:xfrm>
          <a:off x="0" y="0"/>
          <a:ext cx="0" cy="0"/>
          <a:chOff x="0" y="0"/>
          <a:chExt cx="0" cy="0"/>
        </a:xfrm>
      </p:grpSpPr>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9"/>
        <p:cNvGrpSpPr/>
        <p:nvPr/>
      </p:nvGrpSpPr>
      <p:grpSpPr>
        <a:xfrm>
          <a:off x="0" y="0"/>
          <a:ext cx="0" cy="0"/>
          <a:chOff x="0" y="0"/>
          <a:chExt cx="0" cy="0"/>
        </a:xfrm>
      </p:grpSpPr>
      <p:sp>
        <p:nvSpPr>
          <p:cNvPr id="200" name="Google Shape;200;p38"/>
          <p:cNvSpPr txBox="1">
            <a:spLocks noGrp="1"/>
          </p:cNvSpPr>
          <p:nvPr>
            <p:ph type="title"/>
          </p:nvPr>
        </p:nvSpPr>
        <p:spPr>
          <a:xfrm>
            <a:off x="311700" y="445025"/>
            <a:ext cx="8520600" cy="572700"/>
          </a:xfrm>
          <a:prstGeom prst="rect">
            <a:avLst/>
          </a:prstGeom>
        </p:spPr>
        <p:txBody>
          <a:bodyPr spcFirstLastPara="1" wrap="square" lIns="68575" tIns="34275" rIns="68575" bIns="34275" anchor="ctr" anchorCtr="0">
            <a:normAutofit/>
          </a:bodyPr>
          <a:lstStyle>
            <a:lvl1pPr lvl="0" rtl="0">
              <a:spcBef>
                <a:spcPts val="0"/>
              </a:spcBef>
              <a:spcAft>
                <a:spcPts val="0"/>
              </a:spcAft>
              <a:buSzPts val="3000"/>
              <a:buNone/>
              <a:defRPr/>
            </a:lvl1pPr>
            <a:lvl2pPr lvl="1" rtl="0">
              <a:spcBef>
                <a:spcPts val="0"/>
              </a:spcBef>
              <a:spcAft>
                <a:spcPts val="0"/>
              </a:spcAft>
              <a:buSzPts val="1100"/>
              <a:buNone/>
              <a:defRPr/>
            </a:lvl2pPr>
            <a:lvl3pPr lvl="2" rtl="0">
              <a:spcBef>
                <a:spcPts val="0"/>
              </a:spcBef>
              <a:spcAft>
                <a:spcPts val="0"/>
              </a:spcAft>
              <a:buSzPts val="1100"/>
              <a:buNone/>
              <a:defRPr/>
            </a:lvl3pPr>
            <a:lvl4pPr lvl="3" rtl="0">
              <a:spcBef>
                <a:spcPts val="0"/>
              </a:spcBef>
              <a:spcAft>
                <a:spcPts val="0"/>
              </a:spcAft>
              <a:buSzPts val="1100"/>
              <a:buNone/>
              <a:defRPr/>
            </a:lvl4pPr>
            <a:lvl5pPr lvl="4" rtl="0">
              <a:spcBef>
                <a:spcPts val="0"/>
              </a:spcBef>
              <a:spcAft>
                <a:spcPts val="0"/>
              </a:spcAft>
              <a:buSzPts val="1100"/>
              <a:buNone/>
              <a:defRPr/>
            </a:lvl5pPr>
            <a:lvl6pPr lvl="5" rtl="0">
              <a:spcBef>
                <a:spcPts val="0"/>
              </a:spcBef>
              <a:spcAft>
                <a:spcPts val="0"/>
              </a:spcAft>
              <a:buSzPts val="1100"/>
              <a:buNone/>
              <a:defRPr/>
            </a:lvl6pPr>
            <a:lvl7pPr lvl="6" rtl="0">
              <a:spcBef>
                <a:spcPts val="0"/>
              </a:spcBef>
              <a:spcAft>
                <a:spcPts val="0"/>
              </a:spcAft>
              <a:buSzPts val="1100"/>
              <a:buNone/>
              <a:defRPr/>
            </a:lvl7pPr>
            <a:lvl8pPr lvl="7" rtl="0">
              <a:spcBef>
                <a:spcPts val="0"/>
              </a:spcBef>
              <a:spcAft>
                <a:spcPts val="0"/>
              </a:spcAft>
              <a:buSzPts val="1100"/>
              <a:buNone/>
              <a:defRPr/>
            </a:lvl8pPr>
            <a:lvl9pPr lvl="8" rtl="0">
              <a:spcBef>
                <a:spcPts val="0"/>
              </a:spcBef>
              <a:spcAft>
                <a:spcPts val="0"/>
              </a:spcAft>
              <a:buSzPts val="1100"/>
              <a:buNone/>
              <a:defRPr/>
            </a:lvl9pPr>
          </a:lstStyle>
          <a:p>
            <a:endParaRPr/>
          </a:p>
        </p:txBody>
      </p:sp>
      <p:sp>
        <p:nvSpPr>
          <p:cNvPr id="201" name="Google Shape;201;p38"/>
          <p:cNvSpPr txBox="1">
            <a:spLocks noGrp="1"/>
          </p:cNvSpPr>
          <p:nvPr>
            <p:ph type="body" idx="1"/>
          </p:nvPr>
        </p:nvSpPr>
        <p:spPr>
          <a:xfrm>
            <a:off x="311700" y="1152475"/>
            <a:ext cx="8520600" cy="3416400"/>
          </a:xfrm>
          <a:prstGeom prst="rect">
            <a:avLst/>
          </a:prstGeom>
        </p:spPr>
        <p:txBody>
          <a:bodyPr spcFirstLastPara="1" wrap="square" lIns="68575" tIns="34275" rIns="68575" bIns="34275" anchor="t" anchorCtr="0">
            <a:normAutofit/>
          </a:bodyPr>
          <a:lstStyle>
            <a:lvl1pPr marL="457200" lvl="0" indent="-381000" rtl="0">
              <a:spcBef>
                <a:spcPts val="500"/>
              </a:spcBef>
              <a:spcAft>
                <a:spcPts val="0"/>
              </a:spcAft>
              <a:buSzPts val="2400"/>
              <a:buChar char="•"/>
              <a:defRPr/>
            </a:lvl1pPr>
            <a:lvl2pPr marL="914400" lvl="1" indent="-361950" rtl="0">
              <a:spcBef>
                <a:spcPts val="400"/>
              </a:spcBef>
              <a:spcAft>
                <a:spcPts val="0"/>
              </a:spcAft>
              <a:buSzPts val="2100"/>
              <a:buChar char="–"/>
              <a:defRPr/>
            </a:lvl2pPr>
            <a:lvl3pPr marL="1371600" lvl="2" indent="-342900" rtl="0">
              <a:spcBef>
                <a:spcPts val="400"/>
              </a:spcBef>
              <a:spcAft>
                <a:spcPts val="0"/>
              </a:spcAft>
              <a:buSzPts val="1800"/>
              <a:buChar char="•"/>
              <a:defRPr/>
            </a:lvl3pPr>
            <a:lvl4pPr marL="1828800" lvl="3" indent="-323850" rtl="0">
              <a:spcBef>
                <a:spcPts val="300"/>
              </a:spcBef>
              <a:spcAft>
                <a:spcPts val="0"/>
              </a:spcAft>
              <a:buSzPts val="1500"/>
              <a:buChar char="–"/>
              <a:defRPr/>
            </a:lvl4pPr>
            <a:lvl5pPr marL="2286000" lvl="4" indent="-323850" rtl="0">
              <a:spcBef>
                <a:spcPts val="300"/>
              </a:spcBef>
              <a:spcAft>
                <a:spcPts val="0"/>
              </a:spcAft>
              <a:buSzPts val="1500"/>
              <a:buChar char="»"/>
              <a:defRPr/>
            </a:lvl5pPr>
            <a:lvl6pPr marL="2743200" lvl="5" indent="-323850" rtl="0">
              <a:spcBef>
                <a:spcPts val="300"/>
              </a:spcBef>
              <a:spcAft>
                <a:spcPts val="0"/>
              </a:spcAft>
              <a:buSzPts val="1500"/>
              <a:buChar char="•"/>
              <a:defRPr/>
            </a:lvl6pPr>
            <a:lvl7pPr marL="3200400" lvl="6" indent="-323850" rtl="0">
              <a:spcBef>
                <a:spcPts val="300"/>
              </a:spcBef>
              <a:spcAft>
                <a:spcPts val="0"/>
              </a:spcAft>
              <a:buSzPts val="1500"/>
              <a:buChar char="•"/>
              <a:defRPr/>
            </a:lvl7pPr>
            <a:lvl8pPr marL="3657600" lvl="7" indent="-323850" rtl="0">
              <a:spcBef>
                <a:spcPts val="300"/>
              </a:spcBef>
              <a:spcAft>
                <a:spcPts val="0"/>
              </a:spcAft>
              <a:buSzPts val="1500"/>
              <a:buChar char="•"/>
              <a:defRPr/>
            </a:lvl8pPr>
            <a:lvl9pPr marL="4114800" lvl="8" indent="-323850" rtl="0">
              <a:spcBef>
                <a:spcPts val="300"/>
              </a:spcBef>
              <a:spcAft>
                <a:spcPts val="0"/>
              </a:spcAft>
              <a:buSzPts val="1500"/>
              <a:buChar char="•"/>
              <a:defRPr/>
            </a:lvl9pPr>
          </a:lstStyle>
          <a:p>
            <a:endParaRPr/>
          </a:p>
        </p:txBody>
      </p:sp>
      <p:sp>
        <p:nvSpPr>
          <p:cNvPr id="202" name="Google Shape;202;p3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1"/>
        <p:cNvGrpSpPr/>
        <p:nvPr/>
      </p:nvGrpSpPr>
      <p:grpSpPr>
        <a:xfrm>
          <a:off x="0" y="0"/>
          <a:ext cx="0" cy="0"/>
          <a:chOff x="0" y="0"/>
          <a:chExt cx="0" cy="0"/>
        </a:xfrm>
      </p:grpSpPr>
      <p:sp>
        <p:nvSpPr>
          <p:cNvPr id="142" name="Google Shape;142;p28"/>
          <p:cNvSpPr txBox="1">
            <a:spLocks noGrp="1"/>
          </p:cNvSpPr>
          <p:nvPr>
            <p:ph type="title"/>
          </p:nvPr>
        </p:nvSpPr>
        <p:spPr>
          <a:xfrm>
            <a:off x="722313" y="3305176"/>
            <a:ext cx="7772400" cy="1021556"/>
          </a:xfrm>
          <a:prstGeom prst="rect">
            <a:avLst/>
          </a:prstGeom>
          <a:noFill/>
          <a:ln>
            <a:noFill/>
          </a:ln>
        </p:spPr>
        <p:txBody>
          <a:bodyPr spcFirstLastPara="1" wrap="square" lIns="68575" tIns="34275" rIns="68575" bIns="34275" anchor="t" anchorCtr="0">
            <a:normAutofit/>
          </a:bodyPr>
          <a:lstStyle>
            <a:lvl1pPr lvl="0" algn="l">
              <a:spcBef>
                <a:spcPts val="0"/>
              </a:spcBef>
              <a:spcAft>
                <a:spcPts val="0"/>
              </a:spcAft>
              <a:buClr>
                <a:schemeClr val="dk1"/>
              </a:buClr>
              <a:buSzPts val="3000"/>
              <a:buFont typeface="Calibri"/>
              <a:buNone/>
              <a:defRPr sz="3000" b="1" cap="none"/>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43" name="Google Shape;143;p28"/>
          <p:cNvSpPr txBox="1">
            <a:spLocks noGrp="1"/>
          </p:cNvSpPr>
          <p:nvPr>
            <p:ph type="body" idx="1"/>
          </p:nvPr>
        </p:nvSpPr>
        <p:spPr>
          <a:xfrm>
            <a:off x="722313" y="2180035"/>
            <a:ext cx="7772400" cy="1125140"/>
          </a:xfrm>
          <a:prstGeom prst="rect">
            <a:avLst/>
          </a:prstGeom>
          <a:noFill/>
          <a:ln>
            <a:noFill/>
          </a:ln>
        </p:spPr>
        <p:txBody>
          <a:bodyPr spcFirstLastPara="1" wrap="square" lIns="68575" tIns="34275" rIns="68575" bIns="34275" anchor="b" anchorCtr="0">
            <a:normAutofit/>
          </a:bodyPr>
          <a:lstStyle>
            <a:lvl1pPr marL="457200" lvl="0" indent="-228600" algn="l">
              <a:spcBef>
                <a:spcPts val="300"/>
              </a:spcBef>
              <a:spcAft>
                <a:spcPts val="0"/>
              </a:spcAft>
              <a:buClr>
                <a:srgbClr val="888888"/>
              </a:buClr>
              <a:buSzPts val="1500"/>
              <a:buNone/>
              <a:defRPr sz="1500">
                <a:solidFill>
                  <a:srgbClr val="888888"/>
                </a:solidFill>
              </a:defRPr>
            </a:lvl1pPr>
            <a:lvl2pPr marL="914400" lvl="1" indent="-228600" algn="l">
              <a:spcBef>
                <a:spcPts val="300"/>
              </a:spcBef>
              <a:spcAft>
                <a:spcPts val="0"/>
              </a:spcAft>
              <a:buClr>
                <a:srgbClr val="888888"/>
              </a:buClr>
              <a:buSzPts val="1400"/>
              <a:buNone/>
              <a:defRPr sz="1400">
                <a:solidFill>
                  <a:srgbClr val="888888"/>
                </a:solidFill>
              </a:defRPr>
            </a:lvl2pPr>
            <a:lvl3pPr marL="1371600" lvl="2" indent="-228600" algn="l">
              <a:spcBef>
                <a:spcPts val="200"/>
              </a:spcBef>
              <a:spcAft>
                <a:spcPts val="0"/>
              </a:spcAft>
              <a:buClr>
                <a:srgbClr val="888888"/>
              </a:buClr>
              <a:buSzPts val="1200"/>
              <a:buNone/>
              <a:defRPr sz="1200">
                <a:solidFill>
                  <a:srgbClr val="888888"/>
                </a:solidFill>
              </a:defRPr>
            </a:lvl3pPr>
            <a:lvl4pPr marL="1828800" lvl="3" indent="-228600" algn="l">
              <a:spcBef>
                <a:spcPts val="200"/>
              </a:spcBef>
              <a:spcAft>
                <a:spcPts val="0"/>
              </a:spcAft>
              <a:buClr>
                <a:srgbClr val="888888"/>
              </a:buClr>
              <a:buSzPts val="1100"/>
              <a:buNone/>
              <a:defRPr sz="1100">
                <a:solidFill>
                  <a:srgbClr val="888888"/>
                </a:solidFill>
              </a:defRPr>
            </a:lvl4pPr>
            <a:lvl5pPr marL="2286000" lvl="4" indent="-228600" algn="l">
              <a:spcBef>
                <a:spcPts val="200"/>
              </a:spcBef>
              <a:spcAft>
                <a:spcPts val="0"/>
              </a:spcAft>
              <a:buClr>
                <a:srgbClr val="888888"/>
              </a:buClr>
              <a:buSzPts val="1100"/>
              <a:buNone/>
              <a:defRPr sz="1100">
                <a:solidFill>
                  <a:srgbClr val="888888"/>
                </a:solidFill>
              </a:defRPr>
            </a:lvl5pPr>
            <a:lvl6pPr marL="2743200" lvl="5" indent="-228600" algn="l">
              <a:spcBef>
                <a:spcPts val="200"/>
              </a:spcBef>
              <a:spcAft>
                <a:spcPts val="0"/>
              </a:spcAft>
              <a:buClr>
                <a:srgbClr val="888888"/>
              </a:buClr>
              <a:buSzPts val="1100"/>
              <a:buNone/>
              <a:defRPr sz="1100">
                <a:solidFill>
                  <a:srgbClr val="888888"/>
                </a:solidFill>
              </a:defRPr>
            </a:lvl6pPr>
            <a:lvl7pPr marL="3200400" lvl="6" indent="-228600" algn="l">
              <a:spcBef>
                <a:spcPts val="200"/>
              </a:spcBef>
              <a:spcAft>
                <a:spcPts val="0"/>
              </a:spcAft>
              <a:buClr>
                <a:srgbClr val="888888"/>
              </a:buClr>
              <a:buSzPts val="1100"/>
              <a:buNone/>
              <a:defRPr sz="1100">
                <a:solidFill>
                  <a:srgbClr val="888888"/>
                </a:solidFill>
              </a:defRPr>
            </a:lvl7pPr>
            <a:lvl8pPr marL="3657600" lvl="7" indent="-228600" algn="l">
              <a:spcBef>
                <a:spcPts val="200"/>
              </a:spcBef>
              <a:spcAft>
                <a:spcPts val="0"/>
              </a:spcAft>
              <a:buClr>
                <a:srgbClr val="888888"/>
              </a:buClr>
              <a:buSzPts val="1100"/>
              <a:buNone/>
              <a:defRPr sz="1100">
                <a:solidFill>
                  <a:srgbClr val="888888"/>
                </a:solidFill>
              </a:defRPr>
            </a:lvl8pPr>
            <a:lvl9pPr marL="4114800" lvl="8" indent="-228600" algn="l">
              <a:spcBef>
                <a:spcPts val="200"/>
              </a:spcBef>
              <a:spcAft>
                <a:spcPts val="0"/>
              </a:spcAft>
              <a:buClr>
                <a:srgbClr val="888888"/>
              </a:buClr>
              <a:buSzPts val="1100"/>
              <a:buNone/>
              <a:defRPr sz="1100">
                <a:solidFill>
                  <a:srgbClr val="888888"/>
                </a:solidFill>
              </a:defRPr>
            </a:lvl9pPr>
          </a:lstStyle>
          <a:p>
            <a:endParaRPr/>
          </a:p>
        </p:txBody>
      </p:sp>
      <p:sp>
        <p:nvSpPr>
          <p:cNvPr id="144" name="Google Shape;144;p28"/>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45" name="Google Shape;145;p28"/>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46" name="Google Shape;146;p28"/>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54"/>
        <p:cNvGrpSpPr/>
        <p:nvPr/>
      </p:nvGrpSpPr>
      <p:grpSpPr>
        <a:xfrm>
          <a:off x="0" y="0"/>
          <a:ext cx="0" cy="0"/>
          <a:chOff x="0" y="0"/>
          <a:chExt cx="0" cy="0"/>
        </a:xfrm>
      </p:grpSpPr>
      <p:sp>
        <p:nvSpPr>
          <p:cNvPr id="155" name="Google Shape;155;p30"/>
          <p:cNvSpPr txBox="1">
            <a:spLocks noGrp="1"/>
          </p:cNvSpPr>
          <p:nvPr>
            <p:ph type="title"/>
          </p:nvPr>
        </p:nvSpPr>
        <p:spPr>
          <a:xfrm>
            <a:off x="457200" y="205979"/>
            <a:ext cx="8229600" cy="85725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Clr>
                <a:schemeClr val="dk1"/>
              </a:buClr>
              <a:buSzPts val="3000"/>
              <a:buFont typeface="Calibri"/>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56" name="Google Shape;156;p30"/>
          <p:cNvSpPr txBox="1">
            <a:spLocks noGrp="1"/>
          </p:cNvSpPr>
          <p:nvPr>
            <p:ph type="body" idx="1"/>
          </p:nvPr>
        </p:nvSpPr>
        <p:spPr>
          <a:xfrm>
            <a:off x="457201" y="1151335"/>
            <a:ext cx="4040188" cy="479822"/>
          </a:xfrm>
          <a:prstGeom prst="rect">
            <a:avLst/>
          </a:prstGeom>
          <a:noFill/>
          <a:ln>
            <a:noFill/>
          </a:ln>
        </p:spPr>
        <p:txBody>
          <a:bodyPr spcFirstLastPara="1" wrap="square" lIns="68575" tIns="34275" rIns="68575" bIns="34275" anchor="b" anchorCtr="0">
            <a:normAutofit/>
          </a:bodyPr>
          <a:lstStyle>
            <a:lvl1pPr marL="457200" lvl="0" indent="-228600" algn="l">
              <a:spcBef>
                <a:spcPts val="400"/>
              </a:spcBef>
              <a:spcAft>
                <a:spcPts val="0"/>
              </a:spcAft>
              <a:buClr>
                <a:schemeClr val="dk1"/>
              </a:buClr>
              <a:buSzPts val="1800"/>
              <a:buNone/>
              <a:defRPr sz="1800" b="1"/>
            </a:lvl1pPr>
            <a:lvl2pPr marL="914400" lvl="1" indent="-228600" algn="l">
              <a:spcBef>
                <a:spcPts val="300"/>
              </a:spcBef>
              <a:spcAft>
                <a:spcPts val="0"/>
              </a:spcAft>
              <a:buClr>
                <a:schemeClr val="dk1"/>
              </a:buClr>
              <a:buSzPts val="1500"/>
              <a:buNone/>
              <a:defRPr sz="1500" b="1"/>
            </a:lvl2pPr>
            <a:lvl3pPr marL="1371600" lvl="2" indent="-228600" algn="l">
              <a:spcBef>
                <a:spcPts val="300"/>
              </a:spcBef>
              <a:spcAft>
                <a:spcPts val="0"/>
              </a:spcAft>
              <a:buClr>
                <a:schemeClr val="dk1"/>
              </a:buClr>
              <a:buSzPts val="1400"/>
              <a:buNone/>
              <a:defRPr sz="1400" b="1"/>
            </a:lvl3pPr>
            <a:lvl4pPr marL="1828800" lvl="3" indent="-228600" algn="l">
              <a:spcBef>
                <a:spcPts val="200"/>
              </a:spcBef>
              <a:spcAft>
                <a:spcPts val="0"/>
              </a:spcAft>
              <a:buClr>
                <a:schemeClr val="dk1"/>
              </a:buClr>
              <a:buSzPts val="1200"/>
              <a:buNone/>
              <a:defRPr sz="1200" b="1"/>
            </a:lvl4pPr>
            <a:lvl5pPr marL="2286000" lvl="4" indent="-228600" algn="l">
              <a:spcBef>
                <a:spcPts val="200"/>
              </a:spcBef>
              <a:spcAft>
                <a:spcPts val="0"/>
              </a:spcAft>
              <a:buClr>
                <a:schemeClr val="dk1"/>
              </a:buClr>
              <a:buSzPts val="1200"/>
              <a:buNone/>
              <a:defRPr sz="1200" b="1"/>
            </a:lvl5pPr>
            <a:lvl6pPr marL="2743200" lvl="5" indent="-228600" algn="l">
              <a:spcBef>
                <a:spcPts val="200"/>
              </a:spcBef>
              <a:spcAft>
                <a:spcPts val="0"/>
              </a:spcAft>
              <a:buClr>
                <a:schemeClr val="dk1"/>
              </a:buClr>
              <a:buSzPts val="1200"/>
              <a:buNone/>
              <a:defRPr sz="1200" b="1"/>
            </a:lvl6pPr>
            <a:lvl7pPr marL="3200400" lvl="6" indent="-228600" algn="l">
              <a:spcBef>
                <a:spcPts val="200"/>
              </a:spcBef>
              <a:spcAft>
                <a:spcPts val="0"/>
              </a:spcAft>
              <a:buClr>
                <a:schemeClr val="dk1"/>
              </a:buClr>
              <a:buSzPts val="1200"/>
              <a:buNone/>
              <a:defRPr sz="1200" b="1"/>
            </a:lvl7pPr>
            <a:lvl8pPr marL="3657600" lvl="7" indent="-228600" algn="l">
              <a:spcBef>
                <a:spcPts val="200"/>
              </a:spcBef>
              <a:spcAft>
                <a:spcPts val="0"/>
              </a:spcAft>
              <a:buClr>
                <a:schemeClr val="dk1"/>
              </a:buClr>
              <a:buSzPts val="1200"/>
              <a:buNone/>
              <a:defRPr sz="1200" b="1"/>
            </a:lvl8pPr>
            <a:lvl9pPr marL="4114800" lvl="8" indent="-228600" algn="l">
              <a:spcBef>
                <a:spcPts val="200"/>
              </a:spcBef>
              <a:spcAft>
                <a:spcPts val="0"/>
              </a:spcAft>
              <a:buClr>
                <a:schemeClr val="dk1"/>
              </a:buClr>
              <a:buSzPts val="1200"/>
              <a:buNone/>
              <a:defRPr sz="1200" b="1"/>
            </a:lvl9pPr>
          </a:lstStyle>
          <a:p>
            <a:endParaRPr/>
          </a:p>
        </p:txBody>
      </p:sp>
      <p:sp>
        <p:nvSpPr>
          <p:cNvPr id="157" name="Google Shape;157;p30"/>
          <p:cNvSpPr txBox="1">
            <a:spLocks noGrp="1"/>
          </p:cNvSpPr>
          <p:nvPr>
            <p:ph type="body" idx="2"/>
          </p:nvPr>
        </p:nvSpPr>
        <p:spPr>
          <a:xfrm>
            <a:off x="457201" y="1631156"/>
            <a:ext cx="4040188" cy="2963466"/>
          </a:xfrm>
          <a:prstGeom prst="rect">
            <a:avLst/>
          </a:prstGeom>
          <a:noFill/>
          <a:ln>
            <a:noFill/>
          </a:ln>
        </p:spPr>
        <p:txBody>
          <a:bodyPr spcFirstLastPara="1" wrap="square" lIns="68575" tIns="34275" rIns="68575" bIns="34275" anchor="t" anchorCtr="0">
            <a:normAutofit/>
          </a:bodyPr>
          <a:lstStyle>
            <a:lvl1pPr marL="457200" lvl="0" indent="-342900" algn="l">
              <a:spcBef>
                <a:spcPts val="400"/>
              </a:spcBef>
              <a:spcAft>
                <a:spcPts val="0"/>
              </a:spcAft>
              <a:buClr>
                <a:schemeClr val="dk1"/>
              </a:buClr>
              <a:buSzPts val="1800"/>
              <a:buChar char="•"/>
              <a:defRPr sz="1800"/>
            </a:lvl1pPr>
            <a:lvl2pPr marL="914400" lvl="1" indent="-323850" algn="l">
              <a:spcBef>
                <a:spcPts val="300"/>
              </a:spcBef>
              <a:spcAft>
                <a:spcPts val="0"/>
              </a:spcAft>
              <a:buClr>
                <a:schemeClr val="dk1"/>
              </a:buClr>
              <a:buSzPts val="1500"/>
              <a:buChar char="–"/>
              <a:defRPr sz="1500"/>
            </a:lvl2pPr>
            <a:lvl3pPr marL="1371600" lvl="2" indent="-317500" algn="l">
              <a:spcBef>
                <a:spcPts val="300"/>
              </a:spcBef>
              <a:spcAft>
                <a:spcPts val="0"/>
              </a:spcAft>
              <a:buClr>
                <a:schemeClr val="dk1"/>
              </a:buClr>
              <a:buSzPts val="1400"/>
              <a:buChar char="•"/>
              <a:defRPr sz="1400"/>
            </a:lvl3pPr>
            <a:lvl4pPr marL="1828800" lvl="3" indent="-304800" algn="l">
              <a:spcBef>
                <a:spcPts val="200"/>
              </a:spcBef>
              <a:spcAft>
                <a:spcPts val="0"/>
              </a:spcAft>
              <a:buClr>
                <a:schemeClr val="dk1"/>
              </a:buClr>
              <a:buSzPts val="1200"/>
              <a:buChar char="–"/>
              <a:defRPr sz="1200"/>
            </a:lvl4pPr>
            <a:lvl5pPr marL="2286000" lvl="4" indent="-304800" algn="l">
              <a:spcBef>
                <a:spcPts val="200"/>
              </a:spcBef>
              <a:spcAft>
                <a:spcPts val="0"/>
              </a:spcAft>
              <a:buClr>
                <a:schemeClr val="dk1"/>
              </a:buClr>
              <a:buSzPts val="1200"/>
              <a:buChar char="»"/>
              <a:defRPr sz="1200"/>
            </a:lvl5pPr>
            <a:lvl6pPr marL="2743200" lvl="5" indent="-304800" algn="l">
              <a:spcBef>
                <a:spcPts val="200"/>
              </a:spcBef>
              <a:spcAft>
                <a:spcPts val="0"/>
              </a:spcAft>
              <a:buClr>
                <a:schemeClr val="dk1"/>
              </a:buClr>
              <a:buSzPts val="1200"/>
              <a:buChar char="•"/>
              <a:defRPr sz="1200"/>
            </a:lvl6pPr>
            <a:lvl7pPr marL="3200400" lvl="6" indent="-304800" algn="l">
              <a:spcBef>
                <a:spcPts val="200"/>
              </a:spcBef>
              <a:spcAft>
                <a:spcPts val="0"/>
              </a:spcAft>
              <a:buClr>
                <a:schemeClr val="dk1"/>
              </a:buClr>
              <a:buSzPts val="1200"/>
              <a:buChar char="•"/>
              <a:defRPr sz="1200"/>
            </a:lvl7pPr>
            <a:lvl8pPr marL="3657600" lvl="7" indent="-304800" algn="l">
              <a:spcBef>
                <a:spcPts val="200"/>
              </a:spcBef>
              <a:spcAft>
                <a:spcPts val="0"/>
              </a:spcAft>
              <a:buClr>
                <a:schemeClr val="dk1"/>
              </a:buClr>
              <a:buSzPts val="1200"/>
              <a:buChar char="•"/>
              <a:defRPr sz="1200"/>
            </a:lvl8pPr>
            <a:lvl9pPr marL="4114800" lvl="8" indent="-304800" algn="l">
              <a:spcBef>
                <a:spcPts val="200"/>
              </a:spcBef>
              <a:spcAft>
                <a:spcPts val="0"/>
              </a:spcAft>
              <a:buClr>
                <a:schemeClr val="dk1"/>
              </a:buClr>
              <a:buSzPts val="1200"/>
              <a:buChar char="•"/>
              <a:defRPr sz="1200"/>
            </a:lvl9pPr>
          </a:lstStyle>
          <a:p>
            <a:endParaRPr/>
          </a:p>
        </p:txBody>
      </p:sp>
      <p:sp>
        <p:nvSpPr>
          <p:cNvPr id="158" name="Google Shape;158;p30"/>
          <p:cNvSpPr txBox="1">
            <a:spLocks noGrp="1"/>
          </p:cNvSpPr>
          <p:nvPr>
            <p:ph type="body" idx="3"/>
          </p:nvPr>
        </p:nvSpPr>
        <p:spPr>
          <a:xfrm>
            <a:off x="4645030" y="1151335"/>
            <a:ext cx="4041775" cy="479822"/>
          </a:xfrm>
          <a:prstGeom prst="rect">
            <a:avLst/>
          </a:prstGeom>
          <a:noFill/>
          <a:ln>
            <a:noFill/>
          </a:ln>
        </p:spPr>
        <p:txBody>
          <a:bodyPr spcFirstLastPara="1" wrap="square" lIns="68575" tIns="34275" rIns="68575" bIns="34275" anchor="b" anchorCtr="0">
            <a:normAutofit/>
          </a:bodyPr>
          <a:lstStyle>
            <a:lvl1pPr marL="457200" lvl="0" indent="-228600" algn="l">
              <a:spcBef>
                <a:spcPts val="400"/>
              </a:spcBef>
              <a:spcAft>
                <a:spcPts val="0"/>
              </a:spcAft>
              <a:buClr>
                <a:schemeClr val="dk1"/>
              </a:buClr>
              <a:buSzPts val="1800"/>
              <a:buNone/>
              <a:defRPr sz="1800" b="1"/>
            </a:lvl1pPr>
            <a:lvl2pPr marL="914400" lvl="1" indent="-228600" algn="l">
              <a:spcBef>
                <a:spcPts val="300"/>
              </a:spcBef>
              <a:spcAft>
                <a:spcPts val="0"/>
              </a:spcAft>
              <a:buClr>
                <a:schemeClr val="dk1"/>
              </a:buClr>
              <a:buSzPts val="1500"/>
              <a:buNone/>
              <a:defRPr sz="1500" b="1"/>
            </a:lvl2pPr>
            <a:lvl3pPr marL="1371600" lvl="2" indent="-228600" algn="l">
              <a:spcBef>
                <a:spcPts val="300"/>
              </a:spcBef>
              <a:spcAft>
                <a:spcPts val="0"/>
              </a:spcAft>
              <a:buClr>
                <a:schemeClr val="dk1"/>
              </a:buClr>
              <a:buSzPts val="1400"/>
              <a:buNone/>
              <a:defRPr sz="1400" b="1"/>
            </a:lvl3pPr>
            <a:lvl4pPr marL="1828800" lvl="3" indent="-228600" algn="l">
              <a:spcBef>
                <a:spcPts val="200"/>
              </a:spcBef>
              <a:spcAft>
                <a:spcPts val="0"/>
              </a:spcAft>
              <a:buClr>
                <a:schemeClr val="dk1"/>
              </a:buClr>
              <a:buSzPts val="1200"/>
              <a:buNone/>
              <a:defRPr sz="1200" b="1"/>
            </a:lvl4pPr>
            <a:lvl5pPr marL="2286000" lvl="4" indent="-228600" algn="l">
              <a:spcBef>
                <a:spcPts val="200"/>
              </a:spcBef>
              <a:spcAft>
                <a:spcPts val="0"/>
              </a:spcAft>
              <a:buClr>
                <a:schemeClr val="dk1"/>
              </a:buClr>
              <a:buSzPts val="1200"/>
              <a:buNone/>
              <a:defRPr sz="1200" b="1"/>
            </a:lvl5pPr>
            <a:lvl6pPr marL="2743200" lvl="5" indent="-228600" algn="l">
              <a:spcBef>
                <a:spcPts val="200"/>
              </a:spcBef>
              <a:spcAft>
                <a:spcPts val="0"/>
              </a:spcAft>
              <a:buClr>
                <a:schemeClr val="dk1"/>
              </a:buClr>
              <a:buSzPts val="1200"/>
              <a:buNone/>
              <a:defRPr sz="1200" b="1"/>
            </a:lvl6pPr>
            <a:lvl7pPr marL="3200400" lvl="6" indent="-228600" algn="l">
              <a:spcBef>
                <a:spcPts val="200"/>
              </a:spcBef>
              <a:spcAft>
                <a:spcPts val="0"/>
              </a:spcAft>
              <a:buClr>
                <a:schemeClr val="dk1"/>
              </a:buClr>
              <a:buSzPts val="1200"/>
              <a:buNone/>
              <a:defRPr sz="1200" b="1"/>
            </a:lvl7pPr>
            <a:lvl8pPr marL="3657600" lvl="7" indent="-228600" algn="l">
              <a:spcBef>
                <a:spcPts val="200"/>
              </a:spcBef>
              <a:spcAft>
                <a:spcPts val="0"/>
              </a:spcAft>
              <a:buClr>
                <a:schemeClr val="dk1"/>
              </a:buClr>
              <a:buSzPts val="1200"/>
              <a:buNone/>
              <a:defRPr sz="1200" b="1"/>
            </a:lvl8pPr>
            <a:lvl9pPr marL="4114800" lvl="8" indent="-228600" algn="l">
              <a:spcBef>
                <a:spcPts val="200"/>
              </a:spcBef>
              <a:spcAft>
                <a:spcPts val="0"/>
              </a:spcAft>
              <a:buClr>
                <a:schemeClr val="dk1"/>
              </a:buClr>
              <a:buSzPts val="1200"/>
              <a:buNone/>
              <a:defRPr sz="1200" b="1"/>
            </a:lvl9pPr>
          </a:lstStyle>
          <a:p>
            <a:endParaRPr/>
          </a:p>
        </p:txBody>
      </p:sp>
      <p:sp>
        <p:nvSpPr>
          <p:cNvPr id="159" name="Google Shape;159;p30"/>
          <p:cNvSpPr txBox="1">
            <a:spLocks noGrp="1"/>
          </p:cNvSpPr>
          <p:nvPr>
            <p:ph type="body" idx="4"/>
          </p:nvPr>
        </p:nvSpPr>
        <p:spPr>
          <a:xfrm>
            <a:off x="4645030" y="1631156"/>
            <a:ext cx="4041775" cy="2963466"/>
          </a:xfrm>
          <a:prstGeom prst="rect">
            <a:avLst/>
          </a:prstGeom>
          <a:noFill/>
          <a:ln>
            <a:noFill/>
          </a:ln>
        </p:spPr>
        <p:txBody>
          <a:bodyPr spcFirstLastPara="1" wrap="square" lIns="68575" tIns="34275" rIns="68575" bIns="34275" anchor="t" anchorCtr="0">
            <a:normAutofit/>
          </a:bodyPr>
          <a:lstStyle>
            <a:lvl1pPr marL="457200" lvl="0" indent="-342900" algn="l">
              <a:spcBef>
                <a:spcPts val="400"/>
              </a:spcBef>
              <a:spcAft>
                <a:spcPts val="0"/>
              </a:spcAft>
              <a:buClr>
                <a:schemeClr val="dk1"/>
              </a:buClr>
              <a:buSzPts val="1800"/>
              <a:buChar char="•"/>
              <a:defRPr sz="1800"/>
            </a:lvl1pPr>
            <a:lvl2pPr marL="914400" lvl="1" indent="-323850" algn="l">
              <a:spcBef>
                <a:spcPts val="300"/>
              </a:spcBef>
              <a:spcAft>
                <a:spcPts val="0"/>
              </a:spcAft>
              <a:buClr>
                <a:schemeClr val="dk1"/>
              </a:buClr>
              <a:buSzPts val="1500"/>
              <a:buChar char="–"/>
              <a:defRPr sz="1500"/>
            </a:lvl2pPr>
            <a:lvl3pPr marL="1371600" lvl="2" indent="-317500" algn="l">
              <a:spcBef>
                <a:spcPts val="300"/>
              </a:spcBef>
              <a:spcAft>
                <a:spcPts val="0"/>
              </a:spcAft>
              <a:buClr>
                <a:schemeClr val="dk1"/>
              </a:buClr>
              <a:buSzPts val="1400"/>
              <a:buChar char="•"/>
              <a:defRPr sz="1400"/>
            </a:lvl3pPr>
            <a:lvl4pPr marL="1828800" lvl="3" indent="-304800" algn="l">
              <a:spcBef>
                <a:spcPts val="200"/>
              </a:spcBef>
              <a:spcAft>
                <a:spcPts val="0"/>
              </a:spcAft>
              <a:buClr>
                <a:schemeClr val="dk1"/>
              </a:buClr>
              <a:buSzPts val="1200"/>
              <a:buChar char="–"/>
              <a:defRPr sz="1200"/>
            </a:lvl4pPr>
            <a:lvl5pPr marL="2286000" lvl="4" indent="-304800" algn="l">
              <a:spcBef>
                <a:spcPts val="200"/>
              </a:spcBef>
              <a:spcAft>
                <a:spcPts val="0"/>
              </a:spcAft>
              <a:buClr>
                <a:schemeClr val="dk1"/>
              </a:buClr>
              <a:buSzPts val="1200"/>
              <a:buChar char="»"/>
              <a:defRPr sz="1200"/>
            </a:lvl5pPr>
            <a:lvl6pPr marL="2743200" lvl="5" indent="-304800" algn="l">
              <a:spcBef>
                <a:spcPts val="200"/>
              </a:spcBef>
              <a:spcAft>
                <a:spcPts val="0"/>
              </a:spcAft>
              <a:buClr>
                <a:schemeClr val="dk1"/>
              </a:buClr>
              <a:buSzPts val="1200"/>
              <a:buChar char="•"/>
              <a:defRPr sz="1200"/>
            </a:lvl6pPr>
            <a:lvl7pPr marL="3200400" lvl="6" indent="-304800" algn="l">
              <a:spcBef>
                <a:spcPts val="200"/>
              </a:spcBef>
              <a:spcAft>
                <a:spcPts val="0"/>
              </a:spcAft>
              <a:buClr>
                <a:schemeClr val="dk1"/>
              </a:buClr>
              <a:buSzPts val="1200"/>
              <a:buChar char="•"/>
              <a:defRPr sz="1200"/>
            </a:lvl7pPr>
            <a:lvl8pPr marL="3657600" lvl="7" indent="-304800" algn="l">
              <a:spcBef>
                <a:spcPts val="200"/>
              </a:spcBef>
              <a:spcAft>
                <a:spcPts val="0"/>
              </a:spcAft>
              <a:buClr>
                <a:schemeClr val="dk1"/>
              </a:buClr>
              <a:buSzPts val="1200"/>
              <a:buChar char="•"/>
              <a:defRPr sz="1200"/>
            </a:lvl8pPr>
            <a:lvl9pPr marL="4114800" lvl="8" indent="-304800" algn="l">
              <a:spcBef>
                <a:spcPts val="200"/>
              </a:spcBef>
              <a:spcAft>
                <a:spcPts val="0"/>
              </a:spcAft>
              <a:buClr>
                <a:schemeClr val="dk1"/>
              </a:buClr>
              <a:buSzPts val="1200"/>
              <a:buChar char="•"/>
              <a:defRPr sz="1200"/>
            </a:lvl9pPr>
          </a:lstStyle>
          <a:p>
            <a:endParaRPr/>
          </a:p>
        </p:txBody>
      </p:sp>
      <p:sp>
        <p:nvSpPr>
          <p:cNvPr id="160" name="Google Shape;160;p30"/>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1" name="Google Shape;161;p30"/>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2" name="Google Shape;162;p30"/>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457200" y="205979"/>
            <a:ext cx="8229600" cy="85725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65" name="Google Shape;165;p31"/>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6" name="Google Shape;166;p31"/>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67" name="Google Shape;167;p31"/>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68"/>
        <p:cNvGrpSpPr/>
        <p:nvPr/>
      </p:nvGrpSpPr>
      <p:grpSpPr>
        <a:xfrm>
          <a:off x="0" y="0"/>
          <a:ext cx="0" cy="0"/>
          <a:chOff x="0" y="0"/>
          <a:chExt cx="0" cy="0"/>
        </a:xfrm>
      </p:grpSpPr>
      <p:sp>
        <p:nvSpPr>
          <p:cNvPr id="169" name="Google Shape;169;p32"/>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0" name="Google Shape;170;p32"/>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1" name="Google Shape;171;p32"/>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457205" y="204787"/>
            <a:ext cx="3008313" cy="871538"/>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dk1"/>
              </a:buClr>
              <a:buSzPts val="1500"/>
              <a:buFont typeface="Calibri"/>
              <a:buNone/>
              <a:defRPr sz="1500" b="1"/>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74" name="Google Shape;174;p33"/>
          <p:cNvSpPr txBox="1">
            <a:spLocks noGrp="1"/>
          </p:cNvSpPr>
          <p:nvPr>
            <p:ph type="body" idx="1"/>
          </p:nvPr>
        </p:nvSpPr>
        <p:spPr>
          <a:xfrm>
            <a:off x="3575051" y="204792"/>
            <a:ext cx="5111751" cy="4389835"/>
          </a:xfrm>
          <a:prstGeom prst="rect">
            <a:avLst/>
          </a:prstGeom>
          <a:noFill/>
          <a:ln>
            <a:noFill/>
          </a:ln>
        </p:spPr>
        <p:txBody>
          <a:bodyPr spcFirstLastPara="1" wrap="square" lIns="68575" tIns="34275" rIns="68575" bIns="34275" anchor="t" anchorCtr="0">
            <a:normAutofit/>
          </a:bodyPr>
          <a:lstStyle>
            <a:lvl1pPr marL="457200" lvl="0" indent="-381000" algn="l">
              <a:spcBef>
                <a:spcPts val="500"/>
              </a:spcBef>
              <a:spcAft>
                <a:spcPts val="0"/>
              </a:spcAft>
              <a:buClr>
                <a:schemeClr val="dk1"/>
              </a:buClr>
              <a:buSzPts val="2400"/>
              <a:buChar char="•"/>
              <a:defRPr sz="2400"/>
            </a:lvl1pPr>
            <a:lvl2pPr marL="914400" lvl="1" indent="-361950" algn="l">
              <a:spcBef>
                <a:spcPts val="400"/>
              </a:spcBef>
              <a:spcAft>
                <a:spcPts val="0"/>
              </a:spcAft>
              <a:buClr>
                <a:schemeClr val="dk1"/>
              </a:buClr>
              <a:buSzPts val="2100"/>
              <a:buChar char="–"/>
              <a:defRPr sz="2100"/>
            </a:lvl2pPr>
            <a:lvl3pPr marL="1371600" lvl="2" indent="-342900" algn="l">
              <a:spcBef>
                <a:spcPts val="400"/>
              </a:spcBef>
              <a:spcAft>
                <a:spcPts val="0"/>
              </a:spcAft>
              <a:buClr>
                <a:schemeClr val="dk1"/>
              </a:buClr>
              <a:buSzPts val="1800"/>
              <a:buChar char="•"/>
              <a:defRPr sz="1800"/>
            </a:lvl3pPr>
            <a:lvl4pPr marL="1828800" lvl="3" indent="-323850" algn="l">
              <a:spcBef>
                <a:spcPts val="300"/>
              </a:spcBef>
              <a:spcAft>
                <a:spcPts val="0"/>
              </a:spcAft>
              <a:buClr>
                <a:schemeClr val="dk1"/>
              </a:buClr>
              <a:buSzPts val="1500"/>
              <a:buChar char="–"/>
              <a:defRPr sz="1500"/>
            </a:lvl4pPr>
            <a:lvl5pPr marL="2286000" lvl="4" indent="-323850" algn="l">
              <a:spcBef>
                <a:spcPts val="300"/>
              </a:spcBef>
              <a:spcAft>
                <a:spcPts val="0"/>
              </a:spcAft>
              <a:buClr>
                <a:schemeClr val="dk1"/>
              </a:buClr>
              <a:buSzPts val="1500"/>
              <a:buChar char="»"/>
              <a:defRPr sz="1500"/>
            </a:lvl5pPr>
            <a:lvl6pPr marL="2743200" lvl="5" indent="-323850" algn="l">
              <a:spcBef>
                <a:spcPts val="300"/>
              </a:spcBef>
              <a:spcAft>
                <a:spcPts val="0"/>
              </a:spcAft>
              <a:buClr>
                <a:schemeClr val="dk1"/>
              </a:buClr>
              <a:buSzPts val="1500"/>
              <a:buChar char="•"/>
              <a:defRPr sz="1500"/>
            </a:lvl6pPr>
            <a:lvl7pPr marL="3200400" lvl="6" indent="-323850" algn="l">
              <a:spcBef>
                <a:spcPts val="300"/>
              </a:spcBef>
              <a:spcAft>
                <a:spcPts val="0"/>
              </a:spcAft>
              <a:buClr>
                <a:schemeClr val="dk1"/>
              </a:buClr>
              <a:buSzPts val="1500"/>
              <a:buChar char="•"/>
              <a:defRPr sz="1500"/>
            </a:lvl7pPr>
            <a:lvl8pPr marL="3657600" lvl="7" indent="-323850" algn="l">
              <a:spcBef>
                <a:spcPts val="300"/>
              </a:spcBef>
              <a:spcAft>
                <a:spcPts val="0"/>
              </a:spcAft>
              <a:buClr>
                <a:schemeClr val="dk1"/>
              </a:buClr>
              <a:buSzPts val="1500"/>
              <a:buChar char="•"/>
              <a:defRPr sz="1500"/>
            </a:lvl8pPr>
            <a:lvl9pPr marL="4114800" lvl="8" indent="-323850" algn="l">
              <a:spcBef>
                <a:spcPts val="300"/>
              </a:spcBef>
              <a:spcAft>
                <a:spcPts val="0"/>
              </a:spcAft>
              <a:buClr>
                <a:schemeClr val="dk1"/>
              </a:buClr>
              <a:buSzPts val="1500"/>
              <a:buChar char="•"/>
              <a:defRPr sz="1500"/>
            </a:lvl9pPr>
          </a:lstStyle>
          <a:p>
            <a:endParaRPr/>
          </a:p>
        </p:txBody>
      </p:sp>
      <p:sp>
        <p:nvSpPr>
          <p:cNvPr id="175" name="Google Shape;175;p33"/>
          <p:cNvSpPr txBox="1">
            <a:spLocks noGrp="1"/>
          </p:cNvSpPr>
          <p:nvPr>
            <p:ph type="body" idx="2"/>
          </p:nvPr>
        </p:nvSpPr>
        <p:spPr>
          <a:xfrm>
            <a:off x="457205" y="1076328"/>
            <a:ext cx="3008313" cy="3518297"/>
          </a:xfrm>
          <a:prstGeom prst="rect">
            <a:avLst/>
          </a:prstGeom>
          <a:noFill/>
          <a:ln>
            <a:noFill/>
          </a:ln>
        </p:spPr>
        <p:txBody>
          <a:bodyPr spcFirstLastPara="1" wrap="square" lIns="68575" tIns="34275" rIns="68575" bIns="34275" anchor="t" anchorCtr="0">
            <a:normAutofit/>
          </a:bodyPr>
          <a:lstStyle>
            <a:lvl1pPr marL="457200" lvl="0" indent="-228600" algn="l">
              <a:spcBef>
                <a:spcPts val="200"/>
              </a:spcBef>
              <a:spcAft>
                <a:spcPts val="0"/>
              </a:spcAft>
              <a:buClr>
                <a:schemeClr val="dk1"/>
              </a:buClr>
              <a:buSzPts val="1100"/>
              <a:buNone/>
              <a:defRPr sz="1100"/>
            </a:lvl1pPr>
            <a:lvl2pPr marL="914400" lvl="1" indent="-228600" algn="l">
              <a:spcBef>
                <a:spcPts val="200"/>
              </a:spcBef>
              <a:spcAft>
                <a:spcPts val="0"/>
              </a:spcAft>
              <a:buClr>
                <a:schemeClr val="dk1"/>
              </a:buClr>
              <a:buSzPts val="900"/>
              <a:buNone/>
              <a:defRPr sz="900"/>
            </a:lvl2pPr>
            <a:lvl3pPr marL="1371600" lvl="2" indent="-228600" algn="l">
              <a:spcBef>
                <a:spcPts val="200"/>
              </a:spcBef>
              <a:spcAft>
                <a:spcPts val="0"/>
              </a:spcAft>
              <a:buClr>
                <a:schemeClr val="dk1"/>
              </a:buClr>
              <a:buSzPts val="800"/>
              <a:buNone/>
              <a:defRPr sz="800"/>
            </a:lvl3pPr>
            <a:lvl4pPr marL="1828800" lvl="3" indent="-228600" algn="l">
              <a:spcBef>
                <a:spcPts val="100"/>
              </a:spcBef>
              <a:spcAft>
                <a:spcPts val="0"/>
              </a:spcAft>
              <a:buClr>
                <a:schemeClr val="dk1"/>
              </a:buClr>
              <a:buSzPts val="700"/>
              <a:buNone/>
              <a:defRPr sz="700"/>
            </a:lvl4pPr>
            <a:lvl5pPr marL="2286000" lvl="4" indent="-228600" algn="l">
              <a:spcBef>
                <a:spcPts val="100"/>
              </a:spcBef>
              <a:spcAft>
                <a:spcPts val="0"/>
              </a:spcAft>
              <a:buClr>
                <a:schemeClr val="dk1"/>
              </a:buClr>
              <a:buSzPts val="700"/>
              <a:buNone/>
              <a:defRPr sz="700"/>
            </a:lvl5pPr>
            <a:lvl6pPr marL="2743200" lvl="5" indent="-228600" algn="l">
              <a:spcBef>
                <a:spcPts val="100"/>
              </a:spcBef>
              <a:spcAft>
                <a:spcPts val="0"/>
              </a:spcAft>
              <a:buClr>
                <a:schemeClr val="dk1"/>
              </a:buClr>
              <a:buSzPts val="700"/>
              <a:buNone/>
              <a:defRPr sz="700"/>
            </a:lvl6pPr>
            <a:lvl7pPr marL="3200400" lvl="6" indent="-228600" algn="l">
              <a:spcBef>
                <a:spcPts val="100"/>
              </a:spcBef>
              <a:spcAft>
                <a:spcPts val="0"/>
              </a:spcAft>
              <a:buClr>
                <a:schemeClr val="dk1"/>
              </a:buClr>
              <a:buSzPts val="700"/>
              <a:buNone/>
              <a:defRPr sz="700"/>
            </a:lvl7pPr>
            <a:lvl8pPr marL="3657600" lvl="7" indent="-228600" algn="l">
              <a:spcBef>
                <a:spcPts val="100"/>
              </a:spcBef>
              <a:spcAft>
                <a:spcPts val="0"/>
              </a:spcAft>
              <a:buClr>
                <a:schemeClr val="dk1"/>
              </a:buClr>
              <a:buSzPts val="700"/>
              <a:buNone/>
              <a:defRPr sz="700"/>
            </a:lvl8pPr>
            <a:lvl9pPr marL="4114800" lvl="8" indent="-228600" algn="l">
              <a:spcBef>
                <a:spcPts val="100"/>
              </a:spcBef>
              <a:spcAft>
                <a:spcPts val="0"/>
              </a:spcAft>
              <a:buClr>
                <a:schemeClr val="dk1"/>
              </a:buClr>
              <a:buSzPts val="700"/>
              <a:buNone/>
              <a:defRPr sz="700"/>
            </a:lvl9pPr>
          </a:lstStyle>
          <a:p>
            <a:endParaRPr/>
          </a:p>
        </p:txBody>
      </p:sp>
      <p:sp>
        <p:nvSpPr>
          <p:cNvPr id="176" name="Google Shape;176;p33"/>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7" name="Google Shape;177;p33"/>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78" name="Google Shape;178;p33"/>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79"/>
        <p:cNvGrpSpPr/>
        <p:nvPr/>
      </p:nvGrpSpPr>
      <p:grpSpPr>
        <a:xfrm>
          <a:off x="0" y="0"/>
          <a:ext cx="0" cy="0"/>
          <a:chOff x="0" y="0"/>
          <a:chExt cx="0" cy="0"/>
        </a:xfrm>
      </p:grpSpPr>
      <p:sp>
        <p:nvSpPr>
          <p:cNvPr id="180" name="Google Shape;180;p34"/>
          <p:cNvSpPr txBox="1">
            <a:spLocks noGrp="1"/>
          </p:cNvSpPr>
          <p:nvPr>
            <p:ph type="title"/>
          </p:nvPr>
        </p:nvSpPr>
        <p:spPr>
          <a:xfrm>
            <a:off x="1792288" y="3600451"/>
            <a:ext cx="5486400" cy="425054"/>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dk1"/>
              </a:buClr>
              <a:buSzPts val="1500"/>
              <a:buFont typeface="Calibri"/>
              <a:buNone/>
              <a:defRPr sz="1500" b="1"/>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81" name="Google Shape;181;p34"/>
          <p:cNvSpPr>
            <a:spLocks noGrp="1"/>
          </p:cNvSpPr>
          <p:nvPr>
            <p:ph type="pic" idx="2"/>
          </p:nvPr>
        </p:nvSpPr>
        <p:spPr>
          <a:xfrm>
            <a:off x="1792288" y="459581"/>
            <a:ext cx="5486400" cy="3086100"/>
          </a:xfrm>
          <a:prstGeom prst="rect">
            <a:avLst/>
          </a:prstGeom>
          <a:noFill/>
          <a:ln>
            <a:noFill/>
          </a:ln>
        </p:spPr>
      </p:sp>
      <p:sp>
        <p:nvSpPr>
          <p:cNvPr id="182" name="Google Shape;182;p34"/>
          <p:cNvSpPr txBox="1">
            <a:spLocks noGrp="1"/>
          </p:cNvSpPr>
          <p:nvPr>
            <p:ph type="body" idx="1"/>
          </p:nvPr>
        </p:nvSpPr>
        <p:spPr>
          <a:xfrm>
            <a:off x="1792288" y="4025507"/>
            <a:ext cx="5486400" cy="603647"/>
          </a:xfrm>
          <a:prstGeom prst="rect">
            <a:avLst/>
          </a:prstGeom>
          <a:noFill/>
          <a:ln>
            <a:noFill/>
          </a:ln>
        </p:spPr>
        <p:txBody>
          <a:bodyPr spcFirstLastPara="1" wrap="square" lIns="68575" tIns="34275" rIns="68575" bIns="34275" anchor="t" anchorCtr="0">
            <a:normAutofit/>
          </a:bodyPr>
          <a:lstStyle>
            <a:lvl1pPr marL="457200" lvl="0" indent="-228600" algn="l">
              <a:spcBef>
                <a:spcPts val="200"/>
              </a:spcBef>
              <a:spcAft>
                <a:spcPts val="0"/>
              </a:spcAft>
              <a:buClr>
                <a:schemeClr val="dk1"/>
              </a:buClr>
              <a:buSzPts val="1100"/>
              <a:buNone/>
              <a:defRPr sz="1100"/>
            </a:lvl1pPr>
            <a:lvl2pPr marL="914400" lvl="1" indent="-228600" algn="l">
              <a:spcBef>
                <a:spcPts val="200"/>
              </a:spcBef>
              <a:spcAft>
                <a:spcPts val="0"/>
              </a:spcAft>
              <a:buClr>
                <a:schemeClr val="dk1"/>
              </a:buClr>
              <a:buSzPts val="900"/>
              <a:buNone/>
              <a:defRPr sz="900"/>
            </a:lvl2pPr>
            <a:lvl3pPr marL="1371600" lvl="2" indent="-228600" algn="l">
              <a:spcBef>
                <a:spcPts val="200"/>
              </a:spcBef>
              <a:spcAft>
                <a:spcPts val="0"/>
              </a:spcAft>
              <a:buClr>
                <a:schemeClr val="dk1"/>
              </a:buClr>
              <a:buSzPts val="800"/>
              <a:buNone/>
              <a:defRPr sz="800"/>
            </a:lvl3pPr>
            <a:lvl4pPr marL="1828800" lvl="3" indent="-228600" algn="l">
              <a:spcBef>
                <a:spcPts val="100"/>
              </a:spcBef>
              <a:spcAft>
                <a:spcPts val="0"/>
              </a:spcAft>
              <a:buClr>
                <a:schemeClr val="dk1"/>
              </a:buClr>
              <a:buSzPts val="700"/>
              <a:buNone/>
              <a:defRPr sz="700"/>
            </a:lvl4pPr>
            <a:lvl5pPr marL="2286000" lvl="4" indent="-228600" algn="l">
              <a:spcBef>
                <a:spcPts val="100"/>
              </a:spcBef>
              <a:spcAft>
                <a:spcPts val="0"/>
              </a:spcAft>
              <a:buClr>
                <a:schemeClr val="dk1"/>
              </a:buClr>
              <a:buSzPts val="700"/>
              <a:buNone/>
              <a:defRPr sz="700"/>
            </a:lvl5pPr>
            <a:lvl6pPr marL="2743200" lvl="5" indent="-228600" algn="l">
              <a:spcBef>
                <a:spcPts val="100"/>
              </a:spcBef>
              <a:spcAft>
                <a:spcPts val="0"/>
              </a:spcAft>
              <a:buClr>
                <a:schemeClr val="dk1"/>
              </a:buClr>
              <a:buSzPts val="700"/>
              <a:buNone/>
              <a:defRPr sz="700"/>
            </a:lvl6pPr>
            <a:lvl7pPr marL="3200400" lvl="6" indent="-228600" algn="l">
              <a:spcBef>
                <a:spcPts val="100"/>
              </a:spcBef>
              <a:spcAft>
                <a:spcPts val="0"/>
              </a:spcAft>
              <a:buClr>
                <a:schemeClr val="dk1"/>
              </a:buClr>
              <a:buSzPts val="700"/>
              <a:buNone/>
              <a:defRPr sz="700"/>
            </a:lvl7pPr>
            <a:lvl8pPr marL="3657600" lvl="7" indent="-228600" algn="l">
              <a:spcBef>
                <a:spcPts val="100"/>
              </a:spcBef>
              <a:spcAft>
                <a:spcPts val="0"/>
              </a:spcAft>
              <a:buClr>
                <a:schemeClr val="dk1"/>
              </a:buClr>
              <a:buSzPts val="700"/>
              <a:buNone/>
              <a:defRPr sz="700"/>
            </a:lvl8pPr>
            <a:lvl9pPr marL="4114800" lvl="8" indent="-228600" algn="l">
              <a:spcBef>
                <a:spcPts val="100"/>
              </a:spcBef>
              <a:spcAft>
                <a:spcPts val="0"/>
              </a:spcAft>
              <a:buClr>
                <a:schemeClr val="dk1"/>
              </a:buClr>
              <a:buSzPts val="700"/>
              <a:buNone/>
              <a:defRPr sz="700"/>
            </a:lvl9pPr>
          </a:lstStyle>
          <a:p>
            <a:endParaRPr/>
          </a:p>
        </p:txBody>
      </p:sp>
      <p:sp>
        <p:nvSpPr>
          <p:cNvPr id="183" name="Google Shape;183;p34"/>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84" name="Google Shape;184;p34"/>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85" name="Google Shape;185;p34"/>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86"/>
        <p:cNvGrpSpPr/>
        <p:nvPr/>
      </p:nvGrpSpPr>
      <p:grpSpPr>
        <a:xfrm>
          <a:off x="0" y="0"/>
          <a:ext cx="0" cy="0"/>
          <a:chOff x="0" y="0"/>
          <a:chExt cx="0" cy="0"/>
        </a:xfrm>
      </p:grpSpPr>
      <p:sp>
        <p:nvSpPr>
          <p:cNvPr id="187" name="Google Shape;187;p35"/>
          <p:cNvSpPr txBox="1">
            <a:spLocks noGrp="1"/>
          </p:cNvSpPr>
          <p:nvPr>
            <p:ph type="title"/>
          </p:nvPr>
        </p:nvSpPr>
        <p:spPr>
          <a:xfrm>
            <a:off x="457200" y="205979"/>
            <a:ext cx="8229600" cy="85725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88" name="Google Shape;188;p35"/>
          <p:cNvSpPr txBox="1">
            <a:spLocks noGrp="1"/>
          </p:cNvSpPr>
          <p:nvPr>
            <p:ph type="body" idx="1"/>
          </p:nvPr>
        </p:nvSpPr>
        <p:spPr>
          <a:xfrm rot="5400000">
            <a:off x="2874764" y="-1217413"/>
            <a:ext cx="3394472" cy="8229600"/>
          </a:xfrm>
          <a:prstGeom prst="rect">
            <a:avLst/>
          </a:prstGeom>
          <a:noFill/>
          <a:ln>
            <a:noFill/>
          </a:ln>
        </p:spPr>
        <p:txBody>
          <a:bodyPr spcFirstLastPara="1" wrap="square" lIns="68575" tIns="34275" rIns="68575" bIns="34275" anchor="t" anchorCtr="0">
            <a:normAutofit/>
          </a:bodyPr>
          <a:lstStyle>
            <a:lvl1pPr marL="457200" lvl="0" indent="-317500" algn="l">
              <a:spcBef>
                <a:spcPts val="300"/>
              </a:spcBef>
              <a:spcAft>
                <a:spcPts val="0"/>
              </a:spcAft>
              <a:buClr>
                <a:schemeClr val="dk1"/>
              </a:buClr>
              <a:buSzPts val="1400"/>
              <a:buChar char="•"/>
              <a:defRPr/>
            </a:lvl1pPr>
            <a:lvl2pPr marL="914400" lvl="1" indent="-317500" algn="l">
              <a:spcBef>
                <a:spcPts val="300"/>
              </a:spcBef>
              <a:spcAft>
                <a:spcPts val="0"/>
              </a:spcAft>
              <a:buClr>
                <a:schemeClr val="dk1"/>
              </a:buClr>
              <a:buSzPts val="1400"/>
              <a:buChar char="–"/>
              <a:defRPr/>
            </a:lvl2pPr>
            <a:lvl3pPr marL="1371600" lvl="2" indent="-317500" algn="l">
              <a:spcBef>
                <a:spcPts val="300"/>
              </a:spcBef>
              <a:spcAft>
                <a:spcPts val="0"/>
              </a:spcAft>
              <a:buClr>
                <a:schemeClr val="dk1"/>
              </a:buClr>
              <a:buSzPts val="1400"/>
              <a:buChar char="•"/>
              <a:defRPr/>
            </a:lvl3pPr>
            <a:lvl4pPr marL="1828800" lvl="3" indent="-317500" algn="l">
              <a:spcBef>
                <a:spcPts val="300"/>
              </a:spcBef>
              <a:spcAft>
                <a:spcPts val="0"/>
              </a:spcAft>
              <a:buClr>
                <a:schemeClr val="dk1"/>
              </a:buClr>
              <a:buSzPts val="1400"/>
              <a:buChar char="–"/>
              <a:defRPr/>
            </a:lvl4pPr>
            <a:lvl5pPr marL="2286000" lvl="4" indent="-317500" algn="l">
              <a:spcBef>
                <a:spcPts val="300"/>
              </a:spcBef>
              <a:spcAft>
                <a:spcPts val="0"/>
              </a:spcAft>
              <a:buClr>
                <a:schemeClr val="dk1"/>
              </a:buClr>
              <a:buSzPts val="1400"/>
              <a:buChar char="»"/>
              <a:defRPr/>
            </a:lvl5pPr>
            <a:lvl6pPr marL="2743200" lvl="5" indent="-317500" algn="l">
              <a:spcBef>
                <a:spcPts val="300"/>
              </a:spcBef>
              <a:spcAft>
                <a:spcPts val="0"/>
              </a:spcAft>
              <a:buClr>
                <a:schemeClr val="dk1"/>
              </a:buClr>
              <a:buSzPts val="1400"/>
              <a:buChar char="•"/>
              <a:defRPr/>
            </a:lvl6pPr>
            <a:lvl7pPr marL="3200400" lvl="6" indent="-317500" algn="l">
              <a:spcBef>
                <a:spcPts val="300"/>
              </a:spcBef>
              <a:spcAft>
                <a:spcPts val="0"/>
              </a:spcAft>
              <a:buClr>
                <a:schemeClr val="dk1"/>
              </a:buClr>
              <a:buSzPts val="1400"/>
              <a:buChar char="•"/>
              <a:defRPr/>
            </a:lvl7pPr>
            <a:lvl8pPr marL="3657600" lvl="7" indent="-317500" algn="l">
              <a:spcBef>
                <a:spcPts val="300"/>
              </a:spcBef>
              <a:spcAft>
                <a:spcPts val="0"/>
              </a:spcAft>
              <a:buClr>
                <a:schemeClr val="dk1"/>
              </a:buClr>
              <a:buSzPts val="1400"/>
              <a:buChar char="•"/>
              <a:defRPr/>
            </a:lvl8pPr>
            <a:lvl9pPr marL="4114800" lvl="8" indent="-317500" algn="l">
              <a:spcBef>
                <a:spcPts val="300"/>
              </a:spcBef>
              <a:spcAft>
                <a:spcPts val="0"/>
              </a:spcAft>
              <a:buClr>
                <a:schemeClr val="dk1"/>
              </a:buClr>
              <a:buSzPts val="1400"/>
              <a:buChar char="•"/>
              <a:defRPr/>
            </a:lvl9pPr>
          </a:lstStyle>
          <a:p>
            <a:endParaRPr/>
          </a:p>
        </p:txBody>
      </p:sp>
      <p:sp>
        <p:nvSpPr>
          <p:cNvPr id="189" name="Google Shape;189;p35"/>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0" name="Google Shape;190;p35"/>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1" name="Google Shape;191;p35"/>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rot="5400000">
            <a:off x="5463778" y="1371601"/>
            <a:ext cx="4388644" cy="2057400"/>
          </a:xfrm>
          <a:prstGeom prst="rect">
            <a:avLst/>
          </a:prstGeom>
          <a:noFill/>
          <a:ln>
            <a:noFill/>
          </a:ln>
        </p:spPr>
        <p:txBody>
          <a:bodyPr spcFirstLastPara="1" wrap="square" lIns="68575" tIns="34275" rIns="68575" bIns="34275" anchor="ctr" anchorCtr="0">
            <a:normAutofit/>
          </a:bodyPr>
          <a:lstStyle>
            <a:lvl1pPr lvl="0" algn="ctr">
              <a:spcBef>
                <a:spcPts val="0"/>
              </a:spcBef>
              <a:spcAft>
                <a:spcPts val="0"/>
              </a:spcAft>
              <a:buClr>
                <a:schemeClr val="dk1"/>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a:endParaRPr/>
          </a:p>
        </p:txBody>
      </p:sp>
      <p:sp>
        <p:nvSpPr>
          <p:cNvPr id="194" name="Google Shape;194;p36"/>
          <p:cNvSpPr txBox="1">
            <a:spLocks noGrp="1"/>
          </p:cNvSpPr>
          <p:nvPr>
            <p:ph type="body" idx="1"/>
          </p:nvPr>
        </p:nvSpPr>
        <p:spPr>
          <a:xfrm rot="5400000">
            <a:off x="1272778" y="-609599"/>
            <a:ext cx="4388644" cy="6019800"/>
          </a:xfrm>
          <a:prstGeom prst="rect">
            <a:avLst/>
          </a:prstGeom>
          <a:noFill/>
          <a:ln>
            <a:noFill/>
          </a:ln>
        </p:spPr>
        <p:txBody>
          <a:bodyPr spcFirstLastPara="1" wrap="square" lIns="68575" tIns="34275" rIns="68575" bIns="34275" anchor="t" anchorCtr="0">
            <a:normAutofit/>
          </a:bodyPr>
          <a:lstStyle>
            <a:lvl1pPr marL="457200" lvl="0" indent="-317500" algn="l">
              <a:spcBef>
                <a:spcPts val="300"/>
              </a:spcBef>
              <a:spcAft>
                <a:spcPts val="0"/>
              </a:spcAft>
              <a:buClr>
                <a:schemeClr val="dk1"/>
              </a:buClr>
              <a:buSzPts val="1400"/>
              <a:buChar char="•"/>
              <a:defRPr/>
            </a:lvl1pPr>
            <a:lvl2pPr marL="914400" lvl="1" indent="-317500" algn="l">
              <a:spcBef>
                <a:spcPts val="300"/>
              </a:spcBef>
              <a:spcAft>
                <a:spcPts val="0"/>
              </a:spcAft>
              <a:buClr>
                <a:schemeClr val="dk1"/>
              </a:buClr>
              <a:buSzPts val="1400"/>
              <a:buChar char="–"/>
              <a:defRPr/>
            </a:lvl2pPr>
            <a:lvl3pPr marL="1371600" lvl="2" indent="-317500" algn="l">
              <a:spcBef>
                <a:spcPts val="300"/>
              </a:spcBef>
              <a:spcAft>
                <a:spcPts val="0"/>
              </a:spcAft>
              <a:buClr>
                <a:schemeClr val="dk1"/>
              </a:buClr>
              <a:buSzPts val="1400"/>
              <a:buChar char="•"/>
              <a:defRPr/>
            </a:lvl3pPr>
            <a:lvl4pPr marL="1828800" lvl="3" indent="-317500" algn="l">
              <a:spcBef>
                <a:spcPts val="300"/>
              </a:spcBef>
              <a:spcAft>
                <a:spcPts val="0"/>
              </a:spcAft>
              <a:buClr>
                <a:schemeClr val="dk1"/>
              </a:buClr>
              <a:buSzPts val="1400"/>
              <a:buChar char="–"/>
              <a:defRPr/>
            </a:lvl4pPr>
            <a:lvl5pPr marL="2286000" lvl="4" indent="-317500" algn="l">
              <a:spcBef>
                <a:spcPts val="300"/>
              </a:spcBef>
              <a:spcAft>
                <a:spcPts val="0"/>
              </a:spcAft>
              <a:buClr>
                <a:schemeClr val="dk1"/>
              </a:buClr>
              <a:buSzPts val="1400"/>
              <a:buChar char="»"/>
              <a:defRPr/>
            </a:lvl5pPr>
            <a:lvl6pPr marL="2743200" lvl="5" indent="-317500" algn="l">
              <a:spcBef>
                <a:spcPts val="300"/>
              </a:spcBef>
              <a:spcAft>
                <a:spcPts val="0"/>
              </a:spcAft>
              <a:buClr>
                <a:schemeClr val="dk1"/>
              </a:buClr>
              <a:buSzPts val="1400"/>
              <a:buChar char="•"/>
              <a:defRPr/>
            </a:lvl6pPr>
            <a:lvl7pPr marL="3200400" lvl="6" indent="-317500" algn="l">
              <a:spcBef>
                <a:spcPts val="300"/>
              </a:spcBef>
              <a:spcAft>
                <a:spcPts val="0"/>
              </a:spcAft>
              <a:buClr>
                <a:schemeClr val="dk1"/>
              </a:buClr>
              <a:buSzPts val="1400"/>
              <a:buChar char="•"/>
              <a:defRPr/>
            </a:lvl7pPr>
            <a:lvl8pPr marL="3657600" lvl="7" indent="-317500" algn="l">
              <a:spcBef>
                <a:spcPts val="300"/>
              </a:spcBef>
              <a:spcAft>
                <a:spcPts val="0"/>
              </a:spcAft>
              <a:buClr>
                <a:schemeClr val="dk1"/>
              </a:buClr>
              <a:buSzPts val="1400"/>
              <a:buChar char="•"/>
              <a:defRPr/>
            </a:lvl8pPr>
            <a:lvl9pPr marL="4114800" lvl="8" indent="-317500" algn="l">
              <a:spcBef>
                <a:spcPts val="300"/>
              </a:spcBef>
              <a:spcAft>
                <a:spcPts val="0"/>
              </a:spcAft>
              <a:buClr>
                <a:schemeClr val="dk1"/>
              </a:buClr>
              <a:buSzPts val="1400"/>
              <a:buChar char="•"/>
              <a:defRPr/>
            </a:lvl9pPr>
          </a:lstStyle>
          <a:p>
            <a:endParaRPr/>
          </a:p>
        </p:txBody>
      </p:sp>
      <p:sp>
        <p:nvSpPr>
          <p:cNvPr id="195" name="Google Shape;195;p36"/>
          <p:cNvSpPr txBox="1">
            <a:spLocks noGrp="1"/>
          </p:cNvSpPr>
          <p:nvPr>
            <p:ph type="dt" idx="10"/>
          </p:nvPr>
        </p:nvSpPr>
        <p:spPr>
          <a:xfrm>
            <a:off x="457200" y="4767264"/>
            <a:ext cx="2133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6" name="Google Shape;196;p36"/>
          <p:cNvSpPr txBox="1">
            <a:spLocks noGrp="1"/>
          </p:cNvSpPr>
          <p:nvPr>
            <p:ph type="ftr" idx="11"/>
          </p:nvPr>
        </p:nvSpPr>
        <p:spPr>
          <a:xfrm>
            <a:off x="3124200" y="4767264"/>
            <a:ext cx="2895600" cy="273844"/>
          </a:xfrm>
          <a:prstGeom prst="rect">
            <a:avLst/>
          </a:prstGeom>
          <a:noFill/>
          <a:ln>
            <a:noFill/>
          </a:ln>
        </p:spPr>
        <p:txBody>
          <a:bodyPr spcFirstLastPara="1" wrap="square" lIns="68575" tIns="34275" rIns="68575" bIns="34275" anchor="t" anchorCtr="0">
            <a:noAutofit/>
          </a:bodyPr>
          <a:lstStyle>
            <a:lvl1pPr marR="0" lvl="0" algn="l" rtl="0">
              <a:spcBef>
                <a:spcPts val="0"/>
              </a:spcBef>
              <a:spcAft>
                <a:spcPts val="0"/>
              </a:spcAft>
              <a:buSzPts val="1100"/>
              <a:buNone/>
              <a:defRPr sz="1400">
                <a:solidFill>
                  <a:schemeClr val="dk1"/>
                </a:solidFill>
                <a:latin typeface="Calibri"/>
                <a:ea typeface="Calibri"/>
                <a:cs typeface="Calibri"/>
                <a:sym typeface="Calibri"/>
              </a:defRPr>
            </a:lvl1pPr>
            <a:lvl2pPr marR="0" lvl="1"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100"/>
              <a:buNone/>
              <a:defRPr sz="1400" b="0" i="0" u="none" strike="noStrike" cap="none">
                <a:solidFill>
                  <a:schemeClr val="dk1"/>
                </a:solidFill>
                <a:latin typeface="Calibri"/>
                <a:ea typeface="Calibri"/>
                <a:cs typeface="Calibri"/>
                <a:sym typeface="Calibri"/>
              </a:defRPr>
            </a:lvl9pPr>
          </a:lstStyle>
          <a:p>
            <a:endParaRPr/>
          </a:p>
        </p:txBody>
      </p:sp>
      <p:sp>
        <p:nvSpPr>
          <p:cNvPr id="197" name="Google Shape;197;p36"/>
          <p:cNvSpPr txBox="1">
            <a:spLocks noGrp="1"/>
          </p:cNvSpPr>
          <p:nvPr>
            <p:ph type="sldNum" idx="12"/>
          </p:nvPr>
        </p:nvSpPr>
        <p:spPr>
          <a:xfrm>
            <a:off x="6553200" y="4767264"/>
            <a:ext cx="2133600" cy="273844"/>
          </a:xfrm>
          <a:prstGeom prst="rect">
            <a:avLst/>
          </a:prstGeom>
          <a:noFill/>
          <a:ln>
            <a:noFill/>
          </a:ln>
        </p:spPr>
        <p:txBody>
          <a:bodyPr spcFirstLastPara="1" wrap="square" lIns="68575" tIns="34275" rIns="68575" bIns="34275" anchor="t" anchorCtr="0">
            <a:noAutofit/>
          </a:bodyPr>
          <a:lstStyle>
            <a:lvl1pPr marL="0" marR="0" lvl="0" indent="0" algn="l" rtl="0">
              <a:spcBef>
                <a:spcPts val="0"/>
              </a:spcBef>
              <a:buNone/>
              <a:defRPr sz="1400">
                <a:solidFill>
                  <a:schemeClr val="dk1"/>
                </a:solidFill>
                <a:latin typeface="Calibri"/>
                <a:ea typeface="Calibri"/>
                <a:cs typeface="Calibri"/>
                <a:sym typeface="Calibri"/>
              </a:defRPr>
            </a:lvl1pPr>
            <a:lvl2pPr marL="0" marR="0" lvl="1" indent="0" algn="l" rtl="0">
              <a:spcBef>
                <a:spcPts val="0"/>
              </a:spcBef>
              <a:buNone/>
              <a:defRPr sz="1400">
                <a:solidFill>
                  <a:schemeClr val="dk1"/>
                </a:solidFill>
                <a:latin typeface="Calibri"/>
                <a:ea typeface="Calibri"/>
                <a:cs typeface="Calibri"/>
                <a:sym typeface="Calibri"/>
              </a:defRPr>
            </a:lvl2pPr>
            <a:lvl3pPr marL="0" marR="0" lvl="2" indent="0" algn="l" rtl="0">
              <a:spcBef>
                <a:spcPts val="0"/>
              </a:spcBef>
              <a:buNone/>
              <a:defRPr sz="1400">
                <a:solidFill>
                  <a:schemeClr val="dk1"/>
                </a:solidFill>
                <a:latin typeface="Calibri"/>
                <a:ea typeface="Calibri"/>
                <a:cs typeface="Calibri"/>
                <a:sym typeface="Calibri"/>
              </a:defRPr>
            </a:lvl3pPr>
            <a:lvl4pPr marL="0" marR="0" lvl="3" indent="0" algn="l" rtl="0">
              <a:spcBef>
                <a:spcPts val="0"/>
              </a:spcBef>
              <a:buNone/>
              <a:defRPr sz="1400">
                <a:solidFill>
                  <a:schemeClr val="dk1"/>
                </a:solidFill>
                <a:latin typeface="Calibri"/>
                <a:ea typeface="Calibri"/>
                <a:cs typeface="Calibri"/>
                <a:sym typeface="Calibri"/>
              </a:defRPr>
            </a:lvl4pPr>
            <a:lvl5pPr marL="0" marR="0" lvl="4" indent="0" algn="l" rtl="0">
              <a:spcBef>
                <a:spcPts val="0"/>
              </a:spcBef>
              <a:buNone/>
              <a:defRPr sz="1400">
                <a:solidFill>
                  <a:schemeClr val="dk1"/>
                </a:solidFill>
                <a:latin typeface="Calibri"/>
                <a:ea typeface="Calibri"/>
                <a:cs typeface="Calibri"/>
                <a:sym typeface="Calibri"/>
              </a:defRPr>
            </a:lvl5pPr>
            <a:lvl6pPr marL="0" marR="0" lvl="5" indent="0" algn="l" rtl="0">
              <a:spcBef>
                <a:spcPts val="0"/>
              </a:spcBef>
              <a:buNone/>
              <a:defRPr sz="1400">
                <a:solidFill>
                  <a:schemeClr val="dk1"/>
                </a:solidFill>
                <a:latin typeface="Calibri"/>
                <a:ea typeface="Calibri"/>
                <a:cs typeface="Calibri"/>
                <a:sym typeface="Calibri"/>
              </a:defRPr>
            </a:lvl6pPr>
            <a:lvl7pPr marL="0" marR="0" lvl="6" indent="0" algn="l" rtl="0">
              <a:spcBef>
                <a:spcPts val="0"/>
              </a:spcBef>
              <a:buNone/>
              <a:defRPr sz="1400">
                <a:solidFill>
                  <a:schemeClr val="dk1"/>
                </a:solidFill>
                <a:latin typeface="Calibri"/>
                <a:ea typeface="Calibri"/>
                <a:cs typeface="Calibri"/>
                <a:sym typeface="Calibri"/>
              </a:defRPr>
            </a:lvl7pPr>
            <a:lvl8pPr marL="0" marR="0" lvl="7" indent="0" algn="l" rtl="0">
              <a:spcBef>
                <a:spcPts val="0"/>
              </a:spcBef>
              <a:buNone/>
              <a:defRPr sz="1400">
                <a:solidFill>
                  <a:schemeClr val="dk1"/>
                </a:solidFill>
                <a:latin typeface="Calibri"/>
                <a:ea typeface="Calibri"/>
                <a:cs typeface="Calibri"/>
                <a:sym typeface="Calibri"/>
              </a:defRPr>
            </a:lvl8pPr>
            <a:lvl9pPr marL="0" marR="0" lvl="8" indent="0" algn="l" rtl="0">
              <a:spcBef>
                <a:spcPts val="0"/>
              </a:spcBef>
              <a:buNone/>
              <a:defRPr sz="1400">
                <a:solidFill>
                  <a:schemeClr val="dk1"/>
                </a:solidFill>
                <a:latin typeface="Calibri"/>
                <a:ea typeface="Calibri"/>
                <a:cs typeface="Calibri"/>
                <a:sym typeface="Calibri"/>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5"/>
        <p:cNvGrpSpPr/>
        <p:nvPr/>
      </p:nvGrpSpPr>
      <p:grpSpPr>
        <a:xfrm>
          <a:off x="0" y="0"/>
          <a:ext cx="0" cy="0"/>
          <a:chOff x="0" y="0"/>
          <a:chExt cx="0" cy="0"/>
        </a:xfrm>
      </p:grpSpPr>
      <p:sp>
        <p:nvSpPr>
          <p:cNvPr id="126" name="Google Shape;126;p25"/>
          <p:cNvSpPr txBox="1">
            <a:spLocks noGrp="1"/>
          </p:cNvSpPr>
          <p:nvPr>
            <p:ph type="title"/>
          </p:nvPr>
        </p:nvSpPr>
        <p:spPr>
          <a:xfrm>
            <a:off x="457200" y="205979"/>
            <a:ext cx="8229600" cy="857250"/>
          </a:xfrm>
          <a:prstGeom prst="rect">
            <a:avLst/>
          </a:prstGeom>
          <a:noFill/>
          <a:ln>
            <a:noFill/>
          </a:ln>
        </p:spPr>
        <p:txBody>
          <a:bodyPr spcFirstLastPara="1" wrap="square" lIns="68575" tIns="34275" rIns="68575" bIns="34275" anchor="ctr" anchorCtr="0">
            <a:normAutofit/>
          </a:bodyPr>
          <a:lstStyle>
            <a:lvl1pPr marR="0" lvl="0" algn="ctr" rtl="0">
              <a:spcBef>
                <a:spcPts val="0"/>
              </a:spcBef>
              <a:spcAft>
                <a:spcPts val="0"/>
              </a:spcAft>
              <a:buClr>
                <a:schemeClr val="dk1"/>
              </a:buClr>
              <a:buSzPts val="3000"/>
              <a:buFont typeface="Calibri"/>
              <a:buNone/>
              <a:defRPr sz="3000" b="0" i="0" u="none" strike="noStrike" cap="none">
                <a:solidFill>
                  <a:schemeClr val="dk1"/>
                </a:solidFill>
                <a:latin typeface="Calibri"/>
                <a:ea typeface="Calibri"/>
                <a:cs typeface="Calibri"/>
                <a:sym typeface="Calibri"/>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a:endParaRPr/>
          </a:p>
        </p:txBody>
      </p:sp>
      <p:sp>
        <p:nvSpPr>
          <p:cNvPr id="127" name="Google Shape;127;p25"/>
          <p:cNvSpPr txBox="1">
            <a:spLocks noGrp="1"/>
          </p:cNvSpPr>
          <p:nvPr>
            <p:ph type="body" idx="1"/>
          </p:nvPr>
        </p:nvSpPr>
        <p:spPr>
          <a:xfrm>
            <a:off x="457200" y="1200151"/>
            <a:ext cx="8229600" cy="3394472"/>
          </a:xfrm>
          <a:prstGeom prst="rect">
            <a:avLst/>
          </a:prstGeom>
          <a:noFill/>
          <a:ln>
            <a:noFill/>
          </a:ln>
        </p:spPr>
        <p:txBody>
          <a:bodyPr spcFirstLastPara="1" wrap="square" lIns="68575" tIns="34275" rIns="68575" bIns="34275" anchor="t" anchorCtr="0">
            <a:normAutofit/>
          </a:bodyPr>
          <a:lstStyle>
            <a:lvl1pPr marL="457200" marR="0" lvl="0" indent="-381000" algn="l" rtl="0">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61950" algn="l" rtl="0">
              <a:spcBef>
                <a:spcPts val="40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2pPr>
            <a:lvl3pPr marL="1371600" marR="0" lvl="2" indent="-342900" algn="l" rtl="0">
              <a:spcBef>
                <a:spcPts val="4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4pPr>
            <a:lvl5pPr marL="2286000" marR="0" lvl="4"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5pPr>
            <a:lvl6pPr marL="2743200" marR="0" lvl="5"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6pPr>
            <a:lvl7pPr marL="3200400" marR="0" lvl="6"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7pPr>
            <a:lvl8pPr marL="3657600" marR="0" lvl="7"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8pPr>
            <a:lvl9pPr marL="4114800" marR="0" lvl="8" indent="-323850" algn="l" rtl="0">
              <a:spcBef>
                <a:spcPts val="300"/>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9pPr>
          </a:lstStyle>
          <a:p>
            <a:endParaRPr/>
          </a:p>
        </p:txBody>
      </p:sp>
      <p:pic>
        <p:nvPicPr>
          <p:cNvPr id="128" name="Google Shape;128;p25"/>
          <p:cNvPicPr preferRelativeResize="0"/>
          <p:nvPr/>
        </p:nvPicPr>
        <p:blipFill rotWithShape="1">
          <a:blip r:embed="rId13">
            <a:alphaModFix/>
          </a:blip>
          <a:srcRect/>
          <a:stretch/>
        </p:blipFill>
        <p:spPr>
          <a:xfrm>
            <a:off x="-19050" y="4311297"/>
            <a:ext cx="9182100" cy="851257"/>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0" r:id="rId1"/>
    <p:sldLayoutId id="2147483672"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fred@unr.ed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0"/>
          <p:cNvSpPr txBox="1">
            <a:spLocks noGrp="1"/>
          </p:cNvSpPr>
          <p:nvPr>
            <p:ph type="title"/>
          </p:nvPr>
        </p:nvSpPr>
        <p:spPr>
          <a:xfrm>
            <a:off x="108544" y="350703"/>
            <a:ext cx="8926912" cy="1962455"/>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chemeClr val="dk1"/>
              </a:buClr>
              <a:buSzPts val="2700"/>
              <a:buFont typeface="Calibri"/>
              <a:buNone/>
            </a:pPr>
            <a:r>
              <a:rPr lang="en-US" sz="2800" b="1" dirty="0"/>
              <a:t>The University Center for Economic Development at the University of Nevada, Reno – Brining Tribes and Regional Groups Together to Plan for Future Collaboration</a:t>
            </a:r>
            <a:endParaRPr sz="2800" b="1" dirty="0"/>
          </a:p>
        </p:txBody>
      </p:sp>
      <p:sp>
        <p:nvSpPr>
          <p:cNvPr id="8" name="Text Placeholder 7"/>
          <p:cNvSpPr>
            <a:spLocks noGrp="1"/>
          </p:cNvSpPr>
          <p:nvPr>
            <p:ph type="body" idx="1"/>
          </p:nvPr>
        </p:nvSpPr>
        <p:spPr>
          <a:xfrm>
            <a:off x="457200" y="2453749"/>
            <a:ext cx="8229600" cy="1735925"/>
          </a:xfrm>
        </p:spPr>
        <p:txBody>
          <a:bodyPr>
            <a:normAutofit/>
          </a:bodyPr>
          <a:lstStyle/>
          <a:p>
            <a:pPr marL="139700" indent="0" algn="ctr">
              <a:buNone/>
            </a:pPr>
            <a:r>
              <a:rPr lang="en-US" dirty="0"/>
              <a:t>U.S. Economic Development Administration Statewide Planning Grant Webinar</a:t>
            </a:r>
          </a:p>
          <a:p>
            <a:pPr marL="139700" indent="0" algn="ctr">
              <a:buNone/>
            </a:pPr>
            <a:r>
              <a:rPr lang="en-US" dirty="0"/>
              <a:t>Monday, October 30,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itle 1"/>
          <p:cNvSpPr>
            <a:spLocks noGrp="1"/>
          </p:cNvSpPr>
          <p:nvPr>
            <p:ph type="title"/>
          </p:nvPr>
        </p:nvSpPr>
        <p:spPr>
          <a:xfrm>
            <a:off x="457200" y="-81819"/>
            <a:ext cx="8229600" cy="857250"/>
          </a:xfrm>
        </p:spPr>
        <p:txBody>
          <a:bodyPr>
            <a:normAutofit/>
          </a:bodyPr>
          <a:lstStyle/>
          <a:p>
            <a:r>
              <a:rPr lang="en-US" sz="2400" dirty="0"/>
              <a:t>A little bit about UCED and Nevada</a:t>
            </a:r>
          </a:p>
        </p:txBody>
      </p:sp>
      <p:sp>
        <p:nvSpPr>
          <p:cNvPr id="3" name="Text Placeholder 2"/>
          <p:cNvSpPr>
            <a:spLocks noGrp="1"/>
          </p:cNvSpPr>
          <p:nvPr>
            <p:ph type="body" idx="1"/>
          </p:nvPr>
        </p:nvSpPr>
        <p:spPr>
          <a:xfrm>
            <a:off x="457200" y="617954"/>
            <a:ext cx="8229600" cy="3750115"/>
          </a:xfrm>
        </p:spPr>
        <p:txBody>
          <a:bodyPr>
            <a:normAutofit fontScale="70000" lnSpcReduction="20000"/>
          </a:bodyPr>
          <a:lstStyle/>
          <a:p>
            <a:r>
              <a:rPr lang="en-US" b="1" i="1" dirty="0"/>
              <a:t>The University Center for Economic Development</a:t>
            </a:r>
            <a:r>
              <a:rPr lang="en-US" dirty="0"/>
              <a:t>:  established in 1992, Nevada’s only US EDA funded University Center Program…a statewide mission to foster economic development throughout Nevada by making the extensive resources of the University of Nevada, Reno to organizations and areas that can benefit from job and income creation and job retention efforts.</a:t>
            </a:r>
          </a:p>
          <a:p>
            <a:pPr marL="139700" indent="0">
              <a:buNone/>
            </a:pPr>
            <a:endParaRPr lang="en-US" sz="300" dirty="0"/>
          </a:p>
          <a:p>
            <a:r>
              <a:rPr lang="en-US" dirty="0"/>
              <a:t>Existing work entails strategic community, organizational and economic development planning; socio-demographic, economic, and community data collection and analysis; contingency and resiliency planning; and technical assistance, economic assessment, and feasibility studies.</a:t>
            </a:r>
          </a:p>
          <a:p>
            <a:endParaRPr lang="en-US" sz="300" dirty="0"/>
          </a:p>
          <a:p>
            <a:r>
              <a:rPr lang="en-US" b="1" i="1" dirty="0"/>
              <a:t>Nevada</a:t>
            </a:r>
            <a:r>
              <a:rPr lang="en-US" dirty="0"/>
              <a:t>:  17 counties, 8 regional economic development authorities (through the Governor’s Office of Economic Development), 2 EDA Economic Development Districts, and 28 federally recognized Tribes</a:t>
            </a:r>
          </a:p>
          <a:p>
            <a:endParaRPr lang="en-US" sz="300" dirty="0"/>
          </a:p>
          <a:p>
            <a:r>
              <a:rPr lang="en-US" dirty="0"/>
              <a:t>A geographically large state (11,567 sq. miles) with ‘low’ population (3.14 million total population in 2021)…but the most ‘urban’ state in the United States (approx. 90% of the state’s population lives in three MSA’s)…plus nearly 80% of Nevada’s land is federally owned.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itle 1"/>
          <p:cNvSpPr>
            <a:spLocks noGrp="1"/>
          </p:cNvSpPr>
          <p:nvPr>
            <p:ph type="title"/>
          </p:nvPr>
        </p:nvSpPr>
        <p:spPr>
          <a:xfrm>
            <a:off x="98675" y="8630"/>
            <a:ext cx="8907177" cy="857250"/>
          </a:xfrm>
        </p:spPr>
        <p:txBody>
          <a:bodyPr>
            <a:noAutofit/>
          </a:bodyPr>
          <a:lstStyle/>
          <a:p>
            <a:r>
              <a:rPr lang="en-US" sz="2400" dirty="0"/>
              <a:t>UCED Recent Engagement Efforts with Nevada’s Tribal Communities</a:t>
            </a:r>
          </a:p>
        </p:txBody>
      </p:sp>
      <p:sp>
        <p:nvSpPr>
          <p:cNvPr id="3" name="Text Placeholder 2"/>
          <p:cNvSpPr>
            <a:spLocks noGrp="1"/>
          </p:cNvSpPr>
          <p:nvPr>
            <p:ph type="body" idx="1"/>
          </p:nvPr>
        </p:nvSpPr>
        <p:spPr>
          <a:xfrm>
            <a:off x="457200" y="726299"/>
            <a:ext cx="8229600" cy="3598810"/>
          </a:xfrm>
        </p:spPr>
        <p:txBody>
          <a:bodyPr>
            <a:normAutofit fontScale="85000" lnSpcReduction="20000"/>
          </a:bodyPr>
          <a:lstStyle/>
          <a:p>
            <a:pPr marL="139700" indent="0">
              <a:buNone/>
            </a:pPr>
            <a:r>
              <a:rPr lang="en-US" sz="2600" dirty="0"/>
              <a:t>Recent UCED Efforts:</a:t>
            </a:r>
          </a:p>
          <a:p>
            <a:pPr lvl="1"/>
            <a:r>
              <a:rPr lang="en-US" dirty="0"/>
              <a:t>Nevada Tribal Leadership Development Program (2020)</a:t>
            </a:r>
          </a:p>
          <a:p>
            <a:pPr lvl="1"/>
            <a:r>
              <a:rPr lang="en-US" dirty="0"/>
              <a:t>Five-Year CEDS for the Te-Moak Tribe of Western Shoshone…including the Battle Mountain Band, Elko Band, South Fork Reservation, Wells Band (2020-2021)</a:t>
            </a:r>
          </a:p>
          <a:p>
            <a:pPr lvl="1"/>
            <a:r>
              <a:rPr lang="en-US" dirty="0"/>
              <a:t>Community Needs Assessment for the Pyramid Lake Paiute Tribe (2020-2021)</a:t>
            </a:r>
          </a:p>
          <a:p>
            <a:pPr lvl="1"/>
            <a:r>
              <a:rPr lang="en-US" dirty="0"/>
              <a:t>Community Needs Assessment and Strategic Plan for the Pyramid Lake Paiute Tribe (2023)</a:t>
            </a:r>
          </a:p>
          <a:p>
            <a:pPr lvl="1"/>
            <a:r>
              <a:rPr lang="en-US" dirty="0"/>
              <a:t>Lilac Solutions Inc. Community and Workforce Development Strategy (2023)</a:t>
            </a:r>
          </a:p>
          <a:p>
            <a:pPr lvl="1"/>
            <a:r>
              <a:rPr lang="en-US" b="1" i="1" dirty="0"/>
              <a:t>Nevada Native American Youth Learn, Empower, Achieve, Dream (LEAD) Program (2023)</a:t>
            </a:r>
          </a:p>
          <a:p>
            <a:pPr lvl="1"/>
            <a:r>
              <a:rPr lang="en-US" dirty="0"/>
              <a:t>Statewide Nevada Native American Community and Economic Development Strategy (2023)</a:t>
            </a:r>
          </a:p>
        </p:txBody>
      </p:sp>
    </p:spTree>
    <p:extLst>
      <p:ext uri="{BB962C8B-B14F-4D97-AF65-F5344CB8AC3E}">
        <p14:creationId xmlns:p14="http://schemas.microsoft.com/office/powerpoint/2010/main" val="2271924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 name="Title 1"/>
          <p:cNvSpPr>
            <a:spLocks noGrp="1"/>
          </p:cNvSpPr>
          <p:nvPr>
            <p:ph type="title"/>
          </p:nvPr>
        </p:nvSpPr>
        <p:spPr>
          <a:xfrm>
            <a:off x="457200" y="8630"/>
            <a:ext cx="8229600" cy="857250"/>
          </a:xfrm>
        </p:spPr>
        <p:txBody>
          <a:bodyPr>
            <a:normAutofit/>
          </a:bodyPr>
          <a:lstStyle/>
          <a:p>
            <a:r>
              <a:rPr lang="en-US" sz="2400" dirty="0"/>
              <a:t>Lessons Learned Regarding Bringing Tribes and Regional Groups Together</a:t>
            </a:r>
          </a:p>
        </p:txBody>
      </p:sp>
      <p:sp>
        <p:nvSpPr>
          <p:cNvPr id="3" name="Text Placeholder 2"/>
          <p:cNvSpPr>
            <a:spLocks noGrp="1"/>
          </p:cNvSpPr>
          <p:nvPr>
            <p:ph type="body" idx="1"/>
          </p:nvPr>
        </p:nvSpPr>
        <p:spPr>
          <a:xfrm>
            <a:off x="457200" y="828468"/>
            <a:ext cx="8229600" cy="3533026"/>
          </a:xfrm>
        </p:spPr>
        <p:txBody>
          <a:bodyPr>
            <a:normAutofit fontScale="92500" lnSpcReduction="10000"/>
          </a:bodyPr>
          <a:lstStyle/>
          <a:p>
            <a:pPr marL="139700" indent="0">
              <a:buNone/>
            </a:pPr>
            <a:r>
              <a:rPr lang="en-US" dirty="0"/>
              <a:t>Keep In Mind:</a:t>
            </a:r>
          </a:p>
          <a:p>
            <a:pPr lvl="1"/>
            <a:r>
              <a:rPr lang="en-US" dirty="0"/>
              <a:t>Don’t underestimate the geographic and cultural obstacles that you might have to overcome.</a:t>
            </a:r>
          </a:p>
          <a:p>
            <a:pPr lvl="1"/>
            <a:r>
              <a:rPr lang="en-US" dirty="0"/>
              <a:t>Avoid applying a ‘copy and paste’ approach to working with individual Tribes…and with individual communities, cities, counties, etc.</a:t>
            </a:r>
          </a:p>
          <a:p>
            <a:pPr lvl="1"/>
            <a:r>
              <a:rPr lang="en-US" dirty="0"/>
              <a:t>Let individuals (Tribal and others) </a:t>
            </a:r>
            <a:r>
              <a:rPr lang="en-US" b="1" i="1" dirty="0"/>
              <a:t>tell their story</a:t>
            </a:r>
            <a:r>
              <a:rPr lang="en-US" dirty="0"/>
              <a:t>!</a:t>
            </a:r>
          </a:p>
          <a:p>
            <a:pPr lvl="1"/>
            <a:r>
              <a:rPr lang="en-US" dirty="0"/>
              <a:t>Take into consideration community and organizational capacity.</a:t>
            </a:r>
          </a:p>
          <a:p>
            <a:pPr lvl="1"/>
            <a:r>
              <a:rPr lang="en-US" dirty="0"/>
              <a:t>Focus on common needs…i.e.:  workforce, housing, education and childcare services, healthcare services.</a:t>
            </a:r>
          </a:p>
          <a:p>
            <a:pPr lvl="1"/>
            <a:r>
              <a:rPr lang="en-US" dirty="0"/>
              <a:t>Focus on shared physical and non-physical assets and resources (infrastructure, natural amenities, major industries and occupation sectors as drivers of regional economic activity).</a:t>
            </a:r>
          </a:p>
        </p:txBody>
      </p:sp>
    </p:spTree>
    <p:extLst>
      <p:ext uri="{BB962C8B-B14F-4D97-AF65-F5344CB8AC3E}">
        <p14:creationId xmlns:p14="http://schemas.microsoft.com/office/powerpoint/2010/main" val="324973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40"/>
          <p:cNvSpPr txBox="1">
            <a:spLocks noGrp="1"/>
          </p:cNvSpPr>
          <p:nvPr>
            <p:ph type="title"/>
          </p:nvPr>
        </p:nvSpPr>
        <p:spPr>
          <a:xfrm>
            <a:off x="457200" y="563866"/>
            <a:ext cx="8229600" cy="1293901"/>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chemeClr val="dk1"/>
              </a:buClr>
              <a:buSzPts val="2700"/>
              <a:buFont typeface="Calibri"/>
              <a:buNone/>
            </a:pPr>
            <a:r>
              <a:rPr lang="en-US" sz="4400" b="1" dirty="0"/>
              <a:t>Questions?</a:t>
            </a:r>
            <a:endParaRPr sz="4400" b="1" dirty="0"/>
          </a:p>
        </p:txBody>
      </p:sp>
      <p:sp>
        <p:nvSpPr>
          <p:cNvPr id="2" name="Text Placeholder 7">
            <a:extLst>
              <a:ext uri="{FF2B5EF4-FFF2-40B4-BE49-F238E27FC236}">
                <a16:creationId xmlns:a16="http://schemas.microsoft.com/office/drawing/2014/main" id="{2B2EA626-5A0E-678C-2617-C85DB201DDA9}"/>
              </a:ext>
            </a:extLst>
          </p:cNvPr>
          <p:cNvSpPr>
            <a:spLocks noGrp="1"/>
          </p:cNvSpPr>
          <p:nvPr>
            <p:ph type="body" idx="1"/>
          </p:nvPr>
        </p:nvSpPr>
        <p:spPr>
          <a:xfrm>
            <a:off x="457200" y="2196758"/>
            <a:ext cx="8229600" cy="1735925"/>
          </a:xfrm>
        </p:spPr>
        <p:txBody>
          <a:bodyPr>
            <a:normAutofit fontScale="62500" lnSpcReduction="20000"/>
          </a:bodyPr>
          <a:lstStyle/>
          <a:p>
            <a:pPr marL="139700" indent="0" algn="ctr">
              <a:buNone/>
            </a:pPr>
            <a:r>
              <a:rPr lang="en-US" dirty="0"/>
              <a:t>Frederick Steinmann, DPPD</a:t>
            </a:r>
          </a:p>
          <a:p>
            <a:pPr marL="139700" indent="0" algn="ctr">
              <a:buNone/>
            </a:pPr>
            <a:r>
              <a:rPr lang="en-US" dirty="0"/>
              <a:t>Director of the University Center for Economic Development</a:t>
            </a:r>
          </a:p>
          <a:p>
            <a:pPr marL="139700" indent="0" algn="ctr">
              <a:buNone/>
            </a:pPr>
            <a:r>
              <a:rPr lang="en-US" dirty="0"/>
              <a:t>University of Nevada, Reno</a:t>
            </a:r>
          </a:p>
          <a:p>
            <a:pPr marL="139700" indent="0" algn="ctr">
              <a:buNone/>
            </a:pPr>
            <a:r>
              <a:rPr lang="en-US" dirty="0">
                <a:hlinkClick r:id="rId3"/>
              </a:rPr>
              <a:t>fred@unr.edu</a:t>
            </a:r>
            <a:endParaRPr lang="en-US" dirty="0"/>
          </a:p>
          <a:p>
            <a:pPr marL="139700" indent="0" algn="ctr">
              <a:buNone/>
            </a:pPr>
            <a:endParaRPr lang="en-US" dirty="0"/>
          </a:p>
          <a:p>
            <a:pPr marL="139700" indent="0" algn="ctr">
              <a:buNone/>
            </a:pPr>
            <a:r>
              <a:rPr lang="en-US" dirty="0"/>
              <a:t>U.S. Economic Development Administration Statewide Planning Grant Webinar</a:t>
            </a:r>
          </a:p>
          <a:p>
            <a:pPr marL="139700" indent="0" algn="ctr">
              <a:buNone/>
            </a:pPr>
            <a:r>
              <a:rPr lang="en-US" dirty="0"/>
              <a:t>Monday, October 30, 2023</a:t>
            </a:r>
          </a:p>
        </p:txBody>
      </p:sp>
    </p:spTree>
    <p:extLst>
      <p:ext uri="{BB962C8B-B14F-4D97-AF65-F5344CB8AC3E}">
        <p14:creationId xmlns:p14="http://schemas.microsoft.com/office/powerpoint/2010/main" val="52776473"/>
      </p:ext>
    </p:extLst>
  </p:cSld>
  <p:clrMapOvr>
    <a:masterClrMapping/>
  </p:clrMapOvr>
</p:sld>
</file>

<file path=ppt/theme/theme1.xml><?xml version="1.0" encoding="utf-8"?>
<a:theme xmlns:a="http://schemas.openxmlformats.org/drawingml/2006/main" name="1_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320</TotalTime>
  <Words>516</Words>
  <Application>Microsoft Office PowerPoint</Application>
  <PresentationFormat>On-screen Show (16:9)</PresentationFormat>
  <Paragraphs>39</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Arial</vt:lpstr>
      <vt:lpstr>1_Office Theme</vt:lpstr>
      <vt:lpstr>The University Center for Economic Development at the University of Nevada, Reno – Brining Tribes and Regional Groups Together to Plan for Future Collaboration</vt:lpstr>
      <vt:lpstr>A little bit about UCED and Nevada</vt:lpstr>
      <vt:lpstr>UCED Recent Engagement Efforts with Nevada’s Tribal Communities</vt:lpstr>
      <vt:lpstr>Lessons Learned Regarding Bringing Tribes and Regional Groups Together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Harper</dc:creator>
  <cp:lastModifiedBy>Fred Steinmann</cp:lastModifiedBy>
  <cp:revision>38</cp:revision>
  <dcterms:modified xsi:type="dcterms:W3CDTF">2023-10-22T16:38:21Z</dcterms:modified>
</cp:coreProperties>
</file>