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1" r:id="rId6"/>
    <p:sldId id="262" r:id="rId7"/>
    <p:sldId id="384" r:id="rId8"/>
    <p:sldId id="263" r:id="rId9"/>
    <p:sldId id="264" r:id="rId10"/>
    <p:sldId id="265" r:id="rId11"/>
    <p:sldId id="266" r:id="rId12"/>
    <p:sldId id="382" r:id="rId13"/>
    <p:sldId id="386" r:id="rId14"/>
    <p:sldId id="383" r:id="rId15"/>
    <p:sldId id="38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B24403-5302-4685-80FF-4508A662011A}" v="102" dt="2025-05-05T20:50:25.5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8" d="100"/>
          <a:sy n="88" d="100"/>
        </p:scale>
        <p:origin x="110" y="5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bert, Leslee" userId="800982a3-5f71-4997-9518-b17a9a10869d" providerId="ADAL" clId="{B5B24403-5302-4685-80FF-4508A662011A}"/>
    <pc:docChg chg="undo custSel addSld delSld modSld sldOrd">
      <pc:chgData name="Gilbert, Leslee" userId="800982a3-5f71-4997-9518-b17a9a10869d" providerId="ADAL" clId="{B5B24403-5302-4685-80FF-4508A662011A}" dt="2025-05-05T20:56:12.429" v="3632" actId="15"/>
      <pc:docMkLst>
        <pc:docMk/>
      </pc:docMkLst>
      <pc:sldChg chg="addSp delSp modSp mod">
        <pc:chgData name="Gilbert, Leslee" userId="800982a3-5f71-4997-9518-b17a9a10869d" providerId="ADAL" clId="{B5B24403-5302-4685-80FF-4508A662011A}" dt="2025-05-05T19:31:13.035" v="3019" actId="26606"/>
        <pc:sldMkLst>
          <pc:docMk/>
          <pc:sldMk cId="1215554973" sldId="256"/>
        </pc:sldMkLst>
        <pc:spChg chg="mod">
          <ac:chgData name="Gilbert, Leslee" userId="800982a3-5f71-4997-9518-b17a9a10869d" providerId="ADAL" clId="{B5B24403-5302-4685-80FF-4508A662011A}" dt="2025-05-05T19:31:13.035" v="3019" actId="26606"/>
          <ac:spMkLst>
            <pc:docMk/>
            <pc:sldMk cId="1215554973" sldId="256"/>
            <ac:spMk id="3" creationId="{A92CDFA2-9687-5B5A-C627-EFC82C97CCD4}"/>
          </ac:spMkLst>
        </pc:spChg>
        <pc:spChg chg="del">
          <ac:chgData name="Gilbert, Leslee" userId="800982a3-5f71-4997-9518-b17a9a10869d" providerId="ADAL" clId="{B5B24403-5302-4685-80FF-4508A662011A}" dt="2025-05-05T19:31:13.035" v="3019" actId="26606"/>
          <ac:spMkLst>
            <pc:docMk/>
            <pc:sldMk cId="1215554973" sldId="256"/>
            <ac:spMk id="10" creationId="{9715DAF0-AE1B-46C9-8A6B-DB2AA05AB91D}"/>
          </ac:spMkLst>
        </pc:spChg>
        <pc:spChg chg="del">
          <ac:chgData name="Gilbert, Leslee" userId="800982a3-5f71-4997-9518-b17a9a10869d" providerId="ADAL" clId="{B5B24403-5302-4685-80FF-4508A662011A}" dt="2025-05-05T19:31:13.035" v="3019" actId="26606"/>
          <ac:spMkLst>
            <pc:docMk/>
            <pc:sldMk cId="1215554973" sldId="256"/>
            <ac:spMk id="12" creationId="{6016219D-510E-4184-9090-6D5578A87BD1}"/>
          </ac:spMkLst>
        </pc:spChg>
        <pc:spChg chg="del">
          <ac:chgData name="Gilbert, Leslee" userId="800982a3-5f71-4997-9518-b17a9a10869d" providerId="ADAL" clId="{B5B24403-5302-4685-80FF-4508A662011A}" dt="2025-05-05T19:31:13.035" v="3019" actId="26606"/>
          <ac:spMkLst>
            <pc:docMk/>
            <pc:sldMk cId="1215554973" sldId="256"/>
            <ac:spMk id="14" creationId="{AFF4A713-7B75-4B21-90D7-5AB19547C728}"/>
          </ac:spMkLst>
        </pc:spChg>
        <pc:spChg chg="del">
          <ac:chgData name="Gilbert, Leslee" userId="800982a3-5f71-4997-9518-b17a9a10869d" providerId="ADAL" clId="{B5B24403-5302-4685-80FF-4508A662011A}" dt="2025-05-05T19:31:13.035" v="3019" actId="26606"/>
          <ac:spMkLst>
            <pc:docMk/>
            <pc:sldMk cId="1215554973" sldId="256"/>
            <ac:spMk id="16" creationId="{DC631C0B-6DA6-4E57-8231-CE32B3434A7E}"/>
          </ac:spMkLst>
        </pc:spChg>
        <pc:spChg chg="add">
          <ac:chgData name="Gilbert, Leslee" userId="800982a3-5f71-4997-9518-b17a9a10869d" providerId="ADAL" clId="{B5B24403-5302-4685-80FF-4508A662011A}" dt="2025-05-05T19:31:13.035" v="3019" actId="26606"/>
          <ac:spMkLst>
            <pc:docMk/>
            <pc:sldMk cId="1215554973" sldId="256"/>
            <ac:spMk id="23" creationId="{577D6B2E-37A3-429E-A37C-F30ED6487282}"/>
          </ac:spMkLst>
        </pc:spChg>
        <pc:spChg chg="add">
          <ac:chgData name="Gilbert, Leslee" userId="800982a3-5f71-4997-9518-b17a9a10869d" providerId="ADAL" clId="{B5B24403-5302-4685-80FF-4508A662011A}" dt="2025-05-05T19:31:13.035" v="3019" actId="26606"/>
          <ac:spMkLst>
            <pc:docMk/>
            <pc:sldMk cId="1215554973" sldId="256"/>
            <ac:spMk id="27" creationId="{FA33EEAE-15D5-4119-8C1E-89D943F911EF}"/>
          </ac:spMkLst>
        </pc:spChg>
        <pc:spChg chg="add">
          <ac:chgData name="Gilbert, Leslee" userId="800982a3-5f71-4997-9518-b17a9a10869d" providerId="ADAL" clId="{B5B24403-5302-4685-80FF-4508A662011A}" dt="2025-05-05T19:31:13.035" v="3019" actId="26606"/>
          <ac:spMkLst>
            <pc:docMk/>
            <pc:sldMk cId="1215554973" sldId="256"/>
            <ac:spMk id="29" creationId="{730D8B3B-9B80-4025-B934-26DC7D7CD231}"/>
          </ac:spMkLst>
        </pc:spChg>
        <pc:spChg chg="add">
          <ac:chgData name="Gilbert, Leslee" userId="800982a3-5f71-4997-9518-b17a9a10869d" providerId="ADAL" clId="{B5B24403-5302-4685-80FF-4508A662011A}" dt="2025-05-05T19:31:13.035" v="3019" actId="26606"/>
          <ac:spMkLst>
            <pc:docMk/>
            <pc:sldMk cId="1215554973" sldId="256"/>
            <ac:spMk id="31" creationId="{1064D5D5-227B-4F66-9AEA-46F570E793BD}"/>
          </ac:spMkLst>
        </pc:spChg>
        <pc:spChg chg="add">
          <ac:chgData name="Gilbert, Leslee" userId="800982a3-5f71-4997-9518-b17a9a10869d" providerId="ADAL" clId="{B5B24403-5302-4685-80FF-4508A662011A}" dt="2025-05-05T19:31:13.035" v="3019" actId="26606"/>
          <ac:spMkLst>
            <pc:docMk/>
            <pc:sldMk cId="1215554973" sldId="256"/>
            <ac:spMk id="37" creationId="{8C516CC8-80AC-446C-A56E-9F54B7210402}"/>
          </ac:spMkLst>
        </pc:spChg>
      </pc:sldChg>
      <pc:sldChg chg="addSp delSp modSp mod">
        <pc:chgData name="Gilbert, Leslee" userId="800982a3-5f71-4997-9518-b17a9a10869d" providerId="ADAL" clId="{B5B24403-5302-4685-80FF-4508A662011A}" dt="2025-05-05T19:44:24.272" v="3047" actId="20577"/>
        <pc:sldMkLst>
          <pc:docMk/>
          <pc:sldMk cId="381155222" sldId="257"/>
        </pc:sldMkLst>
        <pc:spChg chg="mod">
          <ac:chgData name="Gilbert, Leslee" userId="800982a3-5f71-4997-9518-b17a9a10869d" providerId="ADAL" clId="{B5B24403-5302-4685-80FF-4508A662011A}" dt="2025-05-05T19:14:08.390" v="2652" actId="26606"/>
          <ac:spMkLst>
            <pc:docMk/>
            <pc:sldMk cId="381155222" sldId="257"/>
            <ac:spMk id="2" creationId="{8DF28BDF-A8F0-538D-63F3-2D5CB0133B87}"/>
          </ac:spMkLst>
        </pc:spChg>
        <pc:spChg chg="del mod">
          <ac:chgData name="Gilbert, Leslee" userId="800982a3-5f71-4997-9518-b17a9a10869d" providerId="ADAL" clId="{B5B24403-5302-4685-80FF-4508A662011A}" dt="2025-05-05T19:14:08.390" v="2652" actId="26606"/>
          <ac:spMkLst>
            <pc:docMk/>
            <pc:sldMk cId="381155222" sldId="257"/>
            <ac:spMk id="3" creationId="{134A8779-BE50-39E5-CB8B-7C85B6A70E3C}"/>
          </ac:spMkLst>
        </pc:spChg>
        <pc:spChg chg="del">
          <ac:chgData name="Gilbert, Leslee" userId="800982a3-5f71-4997-9518-b17a9a10869d" providerId="ADAL" clId="{B5B24403-5302-4685-80FF-4508A662011A}" dt="2025-05-05T19:14:08.390" v="2652" actId="26606"/>
          <ac:spMkLst>
            <pc:docMk/>
            <pc:sldMk cId="381155222" sldId="257"/>
            <ac:spMk id="8" creationId="{09588DA8-065E-4F6F-8EFD-43104AB2E0CF}"/>
          </ac:spMkLst>
        </pc:spChg>
        <pc:spChg chg="del">
          <ac:chgData name="Gilbert, Leslee" userId="800982a3-5f71-4997-9518-b17a9a10869d" providerId="ADAL" clId="{B5B24403-5302-4685-80FF-4508A662011A}" dt="2025-05-05T19:14:08.390" v="2652" actId="26606"/>
          <ac:spMkLst>
            <pc:docMk/>
            <pc:sldMk cId="381155222" sldId="257"/>
            <ac:spMk id="10" creationId="{C4285719-470E-454C-AF62-8323075F1F5B}"/>
          </ac:spMkLst>
        </pc:spChg>
        <pc:spChg chg="del">
          <ac:chgData name="Gilbert, Leslee" userId="800982a3-5f71-4997-9518-b17a9a10869d" providerId="ADAL" clId="{B5B24403-5302-4685-80FF-4508A662011A}" dt="2025-05-05T19:14:08.390" v="2652" actId="26606"/>
          <ac:spMkLst>
            <pc:docMk/>
            <pc:sldMk cId="381155222" sldId="257"/>
            <ac:spMk id="12" creationId="{CD9FE4EF-C4D8-49A0-B2FF-81D8DB7D8A24}"/>
          </ac:spMkLst>
        </pc:spChg>
        <pc:spChg chg="del">
          <ac:chgData name="Gilbert, Leslee" userId="800982a3-5f71-4997-9518-b17a9a10869d" providerId="ADAL" clId="{B5B24403-5302-4685-80FF-4508A662011A}" dt="2025-05-05T19:14:08.390" v="2652" actId="26606"/>
          <ac:spMkLst>
            <pc:docMk/>
            <pc:sldMk cId="381155222" sldId="257"/>
            <ac:spMk id="14" creationId="{4300840D-0A0B-4512-BACA-B439D5B9C57C}"/>
          </ac:spMkLst>
        </pc:spChg>
        <pc:spChg chg="del">
          <ac:chgData name="Gilbert, Leslee" userId="800982a3-5f71-4997-9518-b17a9a10869d" providerId="ADAL" clId="{B5B24403-5302-4685-80FF-4508A662011A}" dt="2025-05-05T19:14:08.390" v="2652" actId="26606"/>
          <ac:spMkLst>
            <pc:docMk/>
            <pc:sldMk cId="381155222" sldId="257"/>
            <ac:spMk id="16" creationId="{D2B78728-A580-49A7-84F9-6EF6F583ADE0}"/>
          </ac:spMkLst>
        </pc:spChg>
        <pc:spChg chg="del">
          <ac:chgData name="Gilbert, Leslee" userId="800982a3-5f71-4997-9518-b17a9a10869d" providerId="ADAL" clId="{B5B24403-5302-4685-80FF-4508A662011A}" dt="2025-05-05T19:14:08.390" v="2652" actId="26606"/>
          <ac:spMkLst>
            <pc:docMk/>
            <pc:sldMk cId="381155222" sldId="257"/>
            <ac:spMk id="18" creationId="{38FAA1A1-D861-433F-88FA-1E9D6FD31D11}"/>
          </ac:spMkLst>
        </pc:spChg>
        <pc:spChg chg="del">
          <ac:chgData name="Gilbert, Leslee" userId="800982a3-5f71-4997-9518-b17a9a10869d" providerId="ADAL" clId="{B5B24403-5302-4685-80FF-4508A662011A}" dt="2025-05-05T19:14:08.390" v="2652" actId="26606"/>
          <ac:spMkLst>
            <pc:docMk/>
            <pc:sldMk cId="381155222" sldId="257"/>
            <ac:spMk id="20" creationId="{8D71EDA1-87BF-4D5D-AB79-F346FD19278A}"/>
          </ac:spMkLst>
        </pc:spChg>
        <pc:spChg chg="add">
          <ac:chgData name="Gilbert, Leslee" userId="800982a3-5f71-4997-9518-b17a9a10869d" providerId="ADAL" clId="{B5B24403-5302-4685-80FF-4508A662011A}" dt="2025-05-05T19:14:08.390" v="2652" actId="26606"/>
          <ac:spMkLst>
            <pc:docMk/>
            <pc:sldMk cId="381155222" sldId="257"/>
            <ac:spMk id="26" creationId="{BACC6370-2D7E-4714-9D71-7542949D7D5D}"/>
          </ac:spMkLst>
        </pc:spChg>
        <pc:graphicFrameChg chg="mod">
          <ac:chgData name="Gilbert, Leslee" userId="800982a3-5f71-4997-9518-b17a9a10869d" providerId="ADAL" clId="{B5B24403-5302-4685-80FF-4508A662011A}" dt="2025-05-05T19:44:24.272" v="3047" actId="20577"/>
          <ac:graphicFrameMkLst>
            <pc:docMk/>
            <pc:sldMk cId="381155222" sldId="257"/>
            <ac:graphicFrameMk id="22" creationId="{541E9F94-4C03-D72D-44E4-001BCE43EBC4}"/>
          </ac:graphicFrameMkLst>
        </pc:graphicFrameChg>
      </pc:sldChg>
      <pc:sldChg chg="modSp mod">
        <pc:chgData name="Gilbert, Leslee" userId="800982a3-5f71-4997-9518-b17a9a10869d" providerId="ADAL" clId="{B5B24403-5302-4685-80FF-4508A662011A}" dt="2025-05-05T19:13:06.969" v="2650" actId="1076"/>
        <pc:sldMkLst>
          <pc:docMk/>
          <pc:sldMk cId="2264476231" sldId="258"/>
        </pc:sldMkLst>
        <pc:picChg chg="mod">
          <ac:chgData name="Gilbert, Leslee" userId="800982a3-5f71-4997-9518-b17a9a10869d" providerId="ADAL" clId="{B5B24403-5302-4685-80FF-4508A662011A}" dt="2025-05-05T19:13:06.969" v="2650" actId="1076"/>
          <ac:picMkLst>
            <pc:docMk/>
            <pc:sldMk cId="2264476231" sldId="258"/>
            <ac:picMk id="4" creationId="{B40ADF04-30F0-56CE-F3FC-D9277C8A9A9B}"/>
          </ac:picMkLst>
        </pc:picChg>
      </pc:sldChg>
      <pc:sldChg chg="modSp del mod">
        <pc:chgData name="Gilbert, Leslee" userId="800982a3-5f71-4997-9518-b17a9a10869d" providerId="ADAL" clId="{B5B24403-5302-4685-80FF-4508A662011A}" dt="2025-05-05T17:49:23.655" v="300" actId="2696"/>
        <pc:sldMkLst>
          <pc:docMk/>
          <pc:sldMk cId="227712849" sldId="260"/>
        </pc:sldMkLst>
        <pc:spChg chg="mod">
          <ac:chgData name="Gilbert, Leslee" userId="800982a3-5f71-4997-9518-b17a9a10869d" providerId="ADAL" clId="{B5B24403-5302-4685-80FF-4508A662011A}" dt="2025-05-05T17:47:00.382" v="83" actId="20577"/>
          <ac:spMkLst>
            <pc:docMk/>
            <pc:sldMk cId="227712849" sldId="260"/>
            <ac:spMk id="3" creationId="{1C47A835-8A70-7324-9B78-6CCA55AAA6F2}"/>
          </ac:spMkLst>
        </pc:spChg>
      </pc:sldChg>
      <pc:sldChg chg="addSp delSp modSp add mod ord modNotesTx">
        <pc:chgData name="Gilbert, Leslee" userId="800982a3-5f71-4997-9518-b17a9a10869d" providerId="ADAL" clId="{B5B24403-5302-4685-80FF-4508A662011A}" dt="2025-05-05T19:48:35.050" v="3053" actId="6549"/>
        <pc:sldMkLst>
          <pc:docMk/>
          <pc:sldMk cId="1689500576" sldId="261"/>
        </pc:sldMkLst>
        <pc:spChg chg="mod">
          <ac:chgData name="Gilbert, Leslee" userId="800982a3-5f71-4997-9518-b17a9a10869d" providerId="ADAL" clId="{B5B24403-5302-4685-80FF-4508A662011A}" dt="2025-05-05T19:22:52.218" v="2758" actId="26606"/>
          <ac:spMkLst>
            <pc:docMk/>
            <pc:sldMk cId="1689500576" sldId="261"/>
            <ac:spMk id="2" creationId="{6FDAAA57-A885-5712-CC46-FB7B867D2E87}"/>
          </ac:spMkLst>
        </pc:spChg>
        <pc:spChg chg="mod ord">
          <ac:chgData name="Gilbert, Leslee" userId="800982a3-5f71-4997-9518-b17a9a10869d" providerId="ADAL" clId="{B5B24403-5302-4685-80FF-4508A662011A}" dt="2025-05-05T19:22:52.218" v="2758" actId="26606"/>
          <ac:spMkLst>
            <pc:docMk/>
            <pc:sldMk cId="1689500576" sldId="261"/>
            <ac:spMk id="3" creationId="{72DB22F1-C2FE-7DAE-E68A-BD6E55907B70}"/>
          </ac:spMkLst>
        </pc:spChg>
        <pc:spChg chg="del">
          <ac:chgData name="Gilbert, Leslee" userId="800982a3-5f71-4997-9518-b17a9a10869d" providerId="ADAL" clId="{B5B24403-5302-4685-80FF-4508A662011A}" dt="2025-05-05T17:49:03.353" v="298" actId="26606"/>
          <ac:spMkLst>
            <pc:docMk/>
            <pc:sldMk cId="1689500576" sldId="261"/>
            <ac:spMk id="8" creationId="{24B42AEF-3175-1F16-3EE1-1C1E96CDBAFA}"/>
          </ac:spMkLst>
        </pc:spChg>
        <pc:spChg chg="del">
          <ac:chgData name="Gilbert, Leslee" userId="800982a3-5f71-4997-9518-b17a9a10869d" providerId="ADAL" clId="{B5B24403-5302-4685-80FF-4508A662011A}" dt="2025-05-05T17:49:03.353" v="298" actId="26606"/>
          <ac:spMkLst>
            <pc:docMk/>
            <pc:sldMk cId="1689500576" sldId="261"/>
            <ac:spMk id="10" creationId="{BC6D353B-2EAD-8B5F-667E-D28AEF5BA79E}"/>
          </ac:spMkLst>
        </pc:spChg>
        <pc:spChg chg="del">
          <ac:chgData name="Gilbert, Leslee" userId="800982a3-5f71-4997-9518-b17a9a10869d" providerId="ADAL" clId="{B5B24403-5302-4685-80FF-4508A662011A}" dt="2025-05-05T17:49:03.353" v="298" actId="26606"/>
          <ac:spMkLst>
            <pc:docMk/>
            <pc:sldMk cId="1689500576" sldId="261"/>
            <ac:spMk id="12" creationId="{5522F49F-318D-C11F-3D5E-A3804D2A7EB5}"/>
          </ac:spMkLst>
        </pc:spChg>
        <pc:spChg chg="del">
          <ac:chgData name="Gilbert, Leslee" userId="800982a3-5f71-4997-9518-b17a9a10869d" providerId="ADAL" clId="{B5B24403-5302-4685-80FF-4508A662011A}" dt="2025-05-05T17:49:03.353" v="298" actId="26606"/>
          <ac:spMkLst>
            <pc:docMk/>
            <pc:sldMk cId="1689500576" sldId="261"/>
            <ac:spMk id="16" creationId="{703BC9E0-E9B4-3A2D-A8D2-9025E89F2046}"/>
          </ac:spMkLst>
        </pc:spChg>
        <pc:spChg chg="add del">
          <ac:chgData name="Gilbert, Leslee" userId="800982a3-5f71-4997-9518-b17a9a10869d" providerId="ADAL" clId="{B5B24403-5302-4685-80FF-4508A662011A}" dt="2025-05-05T17:50:42.521" v="370" actId="26606"/>
          <ac:spMkLst>
            <pc:docMk/>
            <pc:sldMk cId="1689500576" sldId="261"/>
            <ac:spMk id="25" creationId="{09588DA8-065E-4F6F-8EFD-43104AB2E0CF}"/>
          </ac:spMkLst>
        </pc:spChg>
        <pc:spChg chg="add del">
          <ac:chgData name="Gilbert, Leslee" userId="800982a3-5f71-4997-9518-b17a9a10869d" providerId="ADAL" clId="{B5B24403-5302-4685-80FF-4508A662011A}" dt="2025-05-05T17:50:42.521" v="370" actId="26606"/>
          <ac:spMkLst>
            <pc:docMk/>
            <pc:sldMk cId="1689500576" sldId="261"/>
            <ac:spMk id="27" creationId="{C4285719-470E-454C-AF62-8323075F1F5B}"/>
          </ac:spMkLst>
        </pc:spChg>
        <pc:spChg chg="add del">
          <ac:chgData name="Gilbert, Leslee" userId="800982a3-5f71-4997-9518-b17a9a10869d" providerId="ADAL" clId="{B5B24403-5302-4685-80FF-4508A662011A}" dt="2025-05-05T17:50:42.521" v="370" actId="26606"/>
          <ac:spMkLst>
            <pc:docMk/>
            <pc:sldMk cId="1689500576" sldId="261"/>
            <ac:spMk id="31" creationId="{4300840D-0A0B-4512-BACA-B439D5B9C57C}"/>
          </ac:spMkLst>
        </pc:spChg>
        <pc:spChg chg="add del">
          <ac:chgData name="Gilbert, Leslee" userId="800982a3-5f71-4997-9518-b17a9a10869d" providerId="ADAL" clId="{B5B24403-5302-4685-80FF-4508A662011A}" dt="2025-05-05T17:50:42.521" v="370" actId="26606"/>
          <ac:spMkLst>
            <pc:docMk/>
            <pc:sldMk cId="1689500576" sldId="261"/>
            <ac:spMk id="35" creationId="{38FAA1A1-D861-433F-88FA-1E9D6FD31D11}"/>
          </ac:spMkLst>
        </pc:spChg>
        <pc:spChg chg="add del">
          <ac:chgData name="Gilbert, Leslee" userId="800982a3-5f71-4997-9518-b17a9a10869d" providerId="ADAL" clId="{B5B24403-5302-4685-80FF-4508A662011A}" dt="2025-05-05T17:50:42.521" v="370" actId="26606"/>
          <ac:spMkLst>
            <pc:docMk/>
            <pc:sldMk cId="1689500576" sldId="261"/>
            <ac:spMk id="37" creationId="{8D71EDA1-87BF-4D5D-AB79-F346FD19278A}"/>
          </ac:spMkLst>
        </pc:spChg>
        <pc:spChg chg="add del">
          <ac:chgData name="Gilbert, Leslee" userId="800982a3-5f71-4997-9518-b17a9a10869d" providerId="ADAL" clId="{B5B24403-5302-4685-80FF-4508A662011A}" dt="2025-05-05T19:22:52.218" v="2758" actId="26606"/>
          <ac:spMkLst>
            <pc:docMk/>
            <pc:sldMk cId="1689500576" sldId="261"/>
            <ac:spMk id="42" creationId="{09588DA8-065E-4F6F-8EFD-43104AB2E0CF}"/>
          </ac:spMkLst>
        </pc:spChg>
        <pc:spChg chg="add del">
          <ac:chgData name="Gilbert, Leslee" userId="800982a3-5f71-4997-9518-b17a9a10869d" providerId="ADAL" clId="{B5B24403-5302-4685-80FF-4508A662011A}" dt="2025-05-05T19:22:52.218" v="2758" actId="26606"/>
          <ac:spMkLst>
            <pc:docMk/>
            <pc:sldMk cId="1689500576" sldId="261"/>
            <ac:spMk id="44" creationId="{C4285719-470E-454C-AF62-8323075F1F5B}"/>
          </ac:spMkLst>
        </pc:spChg>
        <pc:spChg chg="add del">
          <ac:chgData name="Gilbert, Leslee" userId="800982a3-5f71-4997-9518-b17a9a10869d" providerId="ADAL" clId="{B5B24403-5302-4685-80FF-4508A662011A}" dt="2025-05-05T19:22:52.218" v="2758" actId="26606"/>
          <ac:spMkLst>
            <pc:docMk/>
            <pc:sldMk cId="1689500576" sldId="261"/>
            <ac:spMk id="46" creationId="{CD9FE4EF-C4D8-49A0-B2FF-81D8DB7D8A24}"/>
          </ac:spMkLst>
        </pc:spChg>
        <pc:spChg chg="add del">
          <ac:chgData name="Gilbert, Leslee" userId="800982a3-5f71-4997-9518-b17a9a10869d" providerId="ADAL" clId="{B5B24403-5302-4685-80FF-4508A662011A}" dt="2025-05-05T19:22:52.218" v="2758" actId="26606"/>
          <ac:spMkLst>
            <pc:docMk/>
            <pc:sldMk cId="1689500576" sldId="261"/>
            <ac:spMk id="48" creationId="{4300840D-0A0B-4512-BACA-B439D5B9C57C}"/>
          </ac:spMkLst>
        </pc:spChg>
        <pc:spChg chg="add del">
          <ac:chgData name="Gilbert, Leslee" userId="800982a3-5f71-4997-9518-b17a9a10869d" providerId="ADAL" clId="{B5B24403-5302-4685-80FF-4508A662011A}" dt="2025-05-05T19:22:52.218" v="2758" actId="26606"/>
          <ac:spMkLst>
            <pc:docMk/>
            <pc:sldMk cId="1689500576" sldId="261"/>
            <ac:spMk id="50" creationId="{D2B78728-A580-49A7-84F9-6EF6F583ADE0}"/>
          </ac:spMkLst>
        </pc:spChg>
        <pc:spChg chg="add del">
          <ac:chgData name="Gilbert, Leslee" userId="800982a3-5f71-4997-9518-b17a9a10869d" providerId="ADAL" clId="{B5B24403-5302-4685-80FF-4508A662011A}" dt="2025-05-05T19:22:52.218" v="2758" actId="26606"/>
          <ac:spMkLst>
            <pc:docMk/>
            <pc:sldMk cId="1689500576" sldId="261"/>
            <ac:spMk id="52" creationId="{38FAA1A1-D861-433F-88FA-1E9D6FD31D11}"/>
          </ac:spMkLst>
        </pc:spChg>
        <pc:spChg chg="add del">
          <ac:chgData name="Gilbert, Leslee" userId="800982a3-5f71-4997-9518-b17a9a10869d" providerId="ADAL" clId="{B5B24403-5302-4685-80FF-4508A662011A}" dt="2025-05-05T19:22:52.218" v="2758" actId="26606"/>
          <ac:spMkLst>
            <pc:docMk/>
            <pc:sldMk cId="1689500576" sldId="261"/>
            <ac:spMk id="54" creationId="{8D71EDA1-87BF-4D5D-AB79-F346FD19278A}"/>
          </ac:spMkLst>
        </pc:spChg>
        <pc:spChg chg="add del">
          <ac:chgData name="Gilbert, Leslee" userId="800982a3-5f71-4997-9518-b17a9a10869d" providerId="ADAL" clId="{B5B24403-5302-4685-80FF-4508A662011A}" dt="2025-05-05T19:22:29.285" v="2756" actId="26606"/>
          <ac:spMkLst>
            <pc:docMk/>
            <pc:sldMk cId="1689500576" sldId="261"/>
            <ac:spMk id="59" creationId="{B95B9BA8-1D69-4796-85F5-B6D0BD52354B}"/>
          </ac:spMkLst>
        </pc:spChg>
        <pc:spChg chg="add del">
          <ac:chgData name="Gilbert, Leslee" userId="800982a3-5f71-4997-9518-b17a9a10869d" providerId="ADAL" clId="{B5B24403-5302-4685-80FF-4508A662011A}" dt="2025-05-05T19:22:52.218" v="2758" actId="26606"/>
          <ac:spMkLst>
            <pc:docMk/>
            <pc:sldMk cId="1689500576" sldId="261"/>
            <ac:spMk id="64" creationId="{B95B9BA8-1D69-4796-85F5-B6D0BD52354B}"/>
          </ac:spMkLst>
        </pc:spChg>
        <pc:picChg chg="add del mod">
          <ac:chgData name="Gilbert, Leslee" userId="800982a3-5f71-4997-9518-b17a9a10869d" providerId="ADAL" clId="{B5B24403-5302-4685-80FF-4508A662011A}" dt="2025-05-05T19:31:34.936" v="3020" actId="21"/>
          <ac:picMkLst>
            <pc:docMk/>
            <pc:sldMk cId="1689500576" sldId="261"/>
            <ac:picMk id="5" creationId="{F2DA5928-D75A-F2A7-B56D-C687E58641B0}"/>
          </ac:picMkLst>
        </pc:picChg>
        <pc:picChg chg="add del mod">
          <ac:chgData name="Gilbert, Leslee" userId="800982a3-5f71-4997-9518-b17a9a10869d" providerId="ADAL" clId="{B5B24403-5302-4685-80FF-4508A662011A}" dt="2025-05-05T19:32:51.843" v="3030" actId="21"/>
          <ac:picMkLst>
            <pc:docMk/>
            <pc:sldMk cId="1689500576" sldId="261"/>
            <ac:picMk id="7" creationId="{7969F5BA-9051-48EB-4ED7-8E4480196947}"/>
          </ac:picMkLst>
        </pc:picChg>
        <pc:picChg chg="add mod">
          <ac:chgData name="Gilbert, Leslee" userId="800982a3-5f71-4997-9518-b17a9a10869d" providerId="ADAL" clId="{B5B24403-5302-4685-80FF-4508A662011A}" dt="2025-05-05T19:43:08.699" v="3039" actId="14100"/>
          <ac:picMkLst>
            <pc:docMk/>
            <pc:sldMk cId="1689500576" sldId="261"/>
            <ac:picMk id="11" creationId="{D7A4E7AA-EE60-B473-8A21-BD0329C00AD2}"/>
          </ac:picMkLst>
        </pc:picChg>
      </pc:sldChg>
      <pc:sldChg chg="modSp add mod modNotesTx">
        <pc:chgData name="Gilbert, Leslee" userId="800982a3-5f71-4997-9518-b17a9a10869d" providerId="ADAL" clId="{B5B24403-5302-4685-80FF-4508A662011A}" dt="2025-05-05T19:45:26.565" v="3051" actId="20577"/>
        <pc:sldMkLst>
          <pc:docMk/>
          <pc:sldMk cId="653321789" sldId="262"/>
        </pc:sldMkLst>
        <pc:spChg chg="mod">
          <ac:chgData name="Gilbert, Leslee" userId="800982a3-5f71-4997-9518-b17a9a10869d" providerId="ADAL" clId="{B5B24403-5302-4685-80FF-4508A662011A}" dt="2025-05-05T19:45:26.565" v="3051" actId="20577"/>
          <ac:spMkLst>
            <pc:docMk/>
            <pc:sldMk cId="653321789" sldId="262"/>
            <ac:spMk id="3" creationId="{FD291A2E-02D7-FC9B-AAD4-BA8CF74FC72E}"/>
          </ac:spMkLst>
        </pc:spChg>
      </pc:sldChg>
      <pc:sldChg chg="addSp delSp modSp add mod ord">
        <pc:chgData name="Gilbert, Leslee" userId="800982a3-5f71-4997-9518-b17a9a10869d" providerId="ADAL" clId="{B5B24403-5302-4685-80FF-4508A662011A}" dt="2025-05-05T19:14:43.100" v="2656" actId="20577"/>
        <pc:sldMkLst>
          <pc:docMk/>
          <pc:sldMk cId="2954331223" sldId="263"/>
        </pc:sldMkLst>
        <pc:spChg chg="mod">
          <ac:chgData name="Gilbert, Leslee" userId="800982a3-5f71-4997-9518-b17a9a10869d" providerId="ADAL" clId="{B5B24403-5302-4685-80FF-4508A662011A}" dt="2025-05-05T19:14:43.100" v="2656" actId="20577"/>
          <ac:spMkLst>
            <pc:docMk/>
            <pc:sldMk cId="2954331223" sldId="263"/>
            <ac:spMk id="2" creationId="{A3564AD0-1E8D-4247-9EDA-40422C757561}"/>
          </ac:spMkLst>
        </pc:spChg>
        <pc:spChg chg="add del mod">
          <ac:chgData name="Gilbert, Leslee" userId="800982a3-5f71-4997-9518-b17a9a10869d" providerId="ADAL" clId="{B5B24403-5302-4685-80FF-4508A662011A}" dt="2025-05-05T18:53:01.321" v="1334"/>
          <ac:spMkLst>
            <pc:docMk/>
            <pc:sldMk cId="2954331223" sldId="263"/>
            <ac:spMk id="5" creationId="{420D2D3B-77E4-E951-6CDB-D11ABF1D1CA3}"/>
          </ac:spMkLst>
        </pc:spChg>
        <pc:spChg chg="del">
          <ac:chgData name="Gilbert, Leslee" userId="800982a3-5f71-4997-9518-b17a9a10869d" providerId="ADAL" clId="{B5B24403-5302-4685-80FF-4508A662011A}" dt="2025-05-05T18:53:43.516" v="1339" actId="26606"/>
          <ac:spMkLst>
            <pc:docMk/>
            <pc:sldMk cId="2954331223" sldId="263"/>
            <ac:spMk id="9" creationId="{65EB7CC5-C8FD-6EEB-477C-A2B349EE5997}"/>
          </ac:spMkLst>
        </pc:spChg>
        <pc:spChg chg="del">
          <ac:chgData name="Gilbert, Leslee" userId="800982a3-5f71-4997-9518-b17a9a10869d" providerId="ADAL" clId="{B5B24403-5302-4685-80FF-4508A662011A}" dt="2025-05-05T18:53:43.516" v="1339" actId="26606"/>
          <ac:spMkLst>
            <pc:docMk/>
            <pc:sldMk cId="2954331223" sldId="263"/>
            <ac:spMk id="13" creationId="{97BDC355-F667-3207-3C4B-8DE31BD61641}"/>
          </ac:spMkLst>
        </pc:spChg>
        <pc:spChg chg="del">
          <ac:chgData name="Gilbert, Leslee" userId="800982a3-5f71-4997-9518-b17a9a10869d" providerId="ADAL" clId="{B5B24403-5302-4685-80FF-4508A662011A}" dt="2025-05-05T18:53:43.516" v="1339" actId="26606"/>
          <ac:spMkLst>
            <pc:docMk/>
            <pc:sldMk cId="2954331223" sldId="263"/>
            <ac:spMk id="15" creationId="{259C55E8-1B7D-A8EF-89B9-7AA6F8063D46}"/>
          </ac:spMkLst>
        </pc:spChg>
        <pc:spChg chg="del">
          <ac:chgData name="Gilbert, Leslee" userId="800982a3-5f71-4997-9518-b17a9a10869d" providerId="ADAL" clId="{B5B24403-5302-4685-80FF-4508A662011A}" dt="2025-05-05T18:53:43.516" v="1339" actId="26606"/>
          <ac:spMkLst>
            <pc:docMk/>
            <pc:sldMk cId="2954331223" sldId="263"/>
            <ac:spMk id="19" creationId="{0436F19B-8B07-7B91-E33F-B53B918F12AA}"/>
          </ac:spMkLst>
        </pc:spChg>
        <pc:spChg chg="add mod">
          <ac:chgData name="Gilbert, Leslee" userId="800982a3-5f71-4997-9518-b17a9a10869d" providerId="ADAL" clId="{B5B24403-5302-4685-80FF-4508A662011A}" dt="2025-05-05T18:55:03.014" v="1397" actId="255"/>
          <ac:spMkLst>
            <pc:docMk/>
            <pc:sldMk cId="2954331223" sldId="263"/>
            <ac:spMk id="23" creationId="{C1C4A069-D6C8-6646-0193-44B872C252B2}"/>
          </ac:spMkLst>
        </pc:spChg>
        <pc:spChg chg="add">
          <ac:chgData name="Gilbert, Leslee" userId="800982a3-5f71-4997-9518-b17a9a10869d" providerId="ADAL" clId="{B5B24403-5302-4685-80FF-4508A662011A}" dt="2025-05-05T18:53:43.516" v="1339" actId="26606"/>
          <ac:spMkLst>
            <pc:docMk/>
            <pc:sldMk cId="2954331223" sldId="263"/>
            <ac:spMk id="26" creationId="{50D1C5B3-B60D-4696-AE60-100D5EC8AB5D}"/>
          </ac:spMkLst>
        </pc:spChg>
        <pc:spChg chg="add">
          <ac:chgData name="Gilbert, Leslee" userId="800982a3-5f71-4997-9518-b17a9a10869d" providerId="ADAL" clId="{B5B24403-5302-4685-80FF-4508A662011A}" dt="2025-05-05T18:53:43.516" v="1339" actId="26606"/>
          <ac:spMkLst>
            <pc:docMk/>
            <pc:sldMk cId="2954331223" sldId="263"/>
            <ac:spMk id="28" creationId="{5184EE59-3061-456B-9FB5-98A8E0E74B02}"/>
          </ac:spMkLst>
        </pc:spChg>
        <pc:spChg chg="add">
          <ac:chgData name="Gilbert, Leslee" userId="800982a3-5f71-4997-9518-b17a9a10869d" providerId="ADAL" clId="{B5B24403-5302-4685-80FF-4508A662011A}" dt="2025-05-05T18:53:43.516" v="1339" actId="26606"/>
          <ac:spMkLst>
            <pc:docMk/>
            <pc:sldMk cId="2954331223" sldId="263"/>
            <ac:spMk id="30" creationId="{F7E07B5E-9FB5-4C91-8BE4-6167EB58D0A7}"/>
          </ac:spMkLst>
        </pc:spChg>
        <pc:spChg chg="add">
          <ac:chgData name="Gilbert, Leslee" userId="800982a3-5f71-4997-9518-b17a9a10869d" providerId="ADAL" clId="{B5B24403-5302-4685-80FF-4508A662011A}" dt="2025-05-05T18:53:43.516" v="1339" actId="26606"/>
          <ac:spMkLst>
            <pc:docMk/>
            <pc:sldMk cId="2954331223" sldId="263"/>
            <ac:spMk id="34" creationId="{D30C8E25-2DD1-45C6-9F04-0F0CBF666021}"/>
          </ac:spMkLst>
        </pc:spChg>
        <pc:graphicFrameChg chg="del">
          <ac:chgData name="Gilbert, Leslee" userId="800982a3-5f71-4997-9518-b17a9a10869d" providerId="ADAL" clId="{B5B24403-5302-4685-80FF-4508A662011A}" dt="2025-05-05T18:51:59.571" v="1333" actId="21"/>
          <ac:graphicFrameMkLst>
            <pc:docMk/>
            <pc:sldMk cId="2954331223" sldId="263"/>
            <ac:graphicFrameMk id="4" creationId="{FDD53F6F-DB52-935B-0D86-A5C0E1ACDCDA}"/>
          </ac:graphicFrameMkLst>
        </pc:graphicFrameChg>
        <pc:picChg chg="add mod">
          <ac:chgData name="Gilbert, Leslee" userId="800982a3-5f71-4997-9518-b17a9a10869d" providerId="ADAL" clId="{B5B24403-5302-4685-80FF-4508A662011A}" dt="2025-05-05T18:53:03.153" v="1335" actId="1076"/>
          <ac:picMkLst>
            <pc:docMk/>
            <pc:sldMk cId="2954331223" sldId="263"/>
            <ac:picMk id="6" creationId="{CF525C61-D3B5-F2E8-E643-CCC7850DABB1}"/>
          </ac:picMkLst>
        </pc:picChg>
        <pc:picChg chg="add mod">
          <ac:chgData name="Gilbert, Leslee" userId="800982a3-5f71-4997-9518-b17a9a10869d" providerId="ADAL" clId="{B5B24403-5302-4685-80FF-4508A662011A}" dt="2025-05-05T18:53:13.019" v="1336"/>
          <ac:picMkLst>
            <pc:docMk/>
            <pc:sldMk cId="2954331223" sldId="263"/>
            <ac:picMk id="7" creationId="{2DA50C42-9FFF-DF2F-1DEA-101B6AC38539}"/>
          </ac:picMkLst>
        </pc:picChg>
        <pc:picChg chg="add mod">
          <ac:chgData name="Gilbert, Leslee" userId="800982a3-5f71-4997-9518-b17a9a10869d" providerId="ADAL" clId="{B5B24403-5302-4685-80FF-4508A662011A}" dt="2025-05-05T18:53:39.602" v="1338" actId="1076"/>
          <ac:picMkLst>
            <pc:docMk/>
            <pc:sldMk cId="2954331223" sldId="263"/>
            <ac:picMk id="8" creationId="{DF106919-2858-73A8-D0EE-ECAAD2476C10}"/>
          </ac:picMkLst>
        </pc:picChg>
      </pc:sldChg>
      <pc:sldChg chg="addSp delSp modSp add mod ord">
        <pc:chgData name="Gilbert, Leslee" userId="800982a3-5f71-4997-9518-b17a9a10869d" providerId="ADAL" clId="{B5B24403-5302-4685-80FF-4508A662011A}" dt="2025-05-05T19:14:50.172" v="2658" actId="20577"/>
        <pc:sldMkLst>
          <pc:docMk/>
          <pc:sldMk cId="3867898039" sldId="264"/>
        </pc:sldMkLst>
        <pc:spChg chg="mod">
          <ac:chgData name="Gilbert, Leslee" userId="800982a3-5f71-4997-9518-b17a9a10869d" providerId="ADAL" clId="{B5B24403-5302-4685-80FF-4508A662011A}" dt="2025-05-05T19:14:50.172" v="2658" actId="20577"/>
          <ac:spMkLst>
            <pc:docMk/>
            <pc:sldMk cId="3867898039" sldId="264"/>
            <ac:spMk id="2" creationId="{08978042-E58B-0C2C-8DDD-39DBAC0198B3}"/>
          </ac:spMkLst>
        </pc:spChg>
        <pc:spChg chg="mod">
          <ac:chgData name="Gilbert, Leslee" userId="800982a3-5f71-4997-9518-b17a9a10869d" providerId="ADAL" clId="{B5B24403-5302-4685-80FF-4508A662011A}" dt="2025-05-05T19:02:16.300" v="1875" actId="20577"/>
          <ac:spMkLst>
            <pc:docMk/>
            <pc:sldMk cId="3867898039" sldId="264"/>
            <ac:spMk id="3" creationId="{0AB4586E-CF7B-4432-C7C1-4DD1134BEE63}"/>
          </ac:spMkLst>
        </pc:spChg>
        <pc:spChg chg="add del">
          <ac:chgData name="Gilbert, Leslee" userId="800982a3-5f71-4997-9518-b17a9a10869d" providerId="ADAL" clId="{B5B24403-5302-4685-80FF-4508A662011A}" dt="2025-05-05T18:58:38.188" v="1506" actId="26606"/>
          <ac:spMkLst>
            <pc:docMk/>
            <pc:sldMk cId="3867898039" sldId="264"/>
            <ac:spMk id="9" creationId="{77EA7113-5D69-57CD-C441-A46BBE92BA5A}"/>
          </ac:spMkLst>
        </pc:spChg>
        <pc:spChg chg="add del">
          <ac:chgData name="Gilbert, Leslee" userId="800982a3-5f71-4997-9518-b17a9a10869d" providerId="ADAL" clId="{B5B24403-5302-4685-80FF-4508A662011A}" dt="2025-05-05T18:58:38.188" v="1506" actId="26606"/>
          <ac:spMkLst>
            <pc:docMk/>
            <pc:sldMk cId="3867898039" sldId="264"/>
            <ac:spMk id="11" creationId="{6CCD4DC3-157C-90FA-B96D-09224E7E40EA}"/>
          </ac:spMkLst>
        </pc:spChg>
        <pc:spChg chg="add del">
          <ac:chgData name="Gilbert, Leslee" userId="800982a3-5f71-4997-9518-b17a9a10869d" providerId="ADAL" clId="{B5B24403-5302-4685-80FF-4508A662011A}" dt="2025-05-05T18:58:38.188" v="1506" actId="26606"/>
          <ac:spMkLst>
            <pc:docMk/>
            <pc:sldMk cId="3867898039" sldId="264"/>
            <ac:spMk id="13" creationId="{789B9ECF-2616-9B5D-FF9F-7EEB75291F2A}"/>
          </ac:spMkLst>
        </pc:spChg>
        <pc:spChg chg="add del">
          <ac:chgData name="Gilbert, Leslee" userId="800982a3-5f71-4997-9518-b17a9a10869d" providerId="ADAL" clId="{B5B24403-5302-4685-80FF-4508A662011A}" dt="2025-05-05T18:58:38.188" v="1506" actId="26606"/>
          <ac:spMkLst>
            <pc:docMk/>
            <pc:sldMk cId="3867898039" sldId="264"/>
            <ac:spMk id="15" creationId="{6D6E456A-F97B-D67B-CB44-3AEBCB595FFF}"/>
          </ac:spMkLst>
        </pc:spChg>
        <pc:spChg chg="add del">
          <ac:chgData name="Gilbert, Leslee" userId="800982a3-5f71-4997-9518-b17a9a10869d" providerId="ADAL" clId="{B5B24403-5302-4685-80FF-4508A662011A}" dt="2025-05-05T18:58:38.182" v="1505" actId="26606"/>
          <ac:spMkLst>
            <pc:docMk/>
            <pc:sldMk cId="3867898039" sldId="264"/>
            <ac:spMk id="17" creationId="{47B1191D-27FB-71F2-ABB7-AA1BB411EF30}"/>
          </ac:spMkLst>
        </pc:spChg>
        <pc:spChg chg="add del">
          <ac:chgData name="Gilbert, Leslee" userId="800982a3-5f71-4997-9518-b17a9a10869d" providerId="ADAL" clId="{B5B24403-5302-4685-80FF-4508A662011A}" dt="2025-05-05T18:58:38.188" v="1506" actId="26606"/>
          <ac:spMkLst>
            <pc:docMk/>
            <pc:sldMk cId="3867898039" sldId="264"/>
            <ac:spMk id="19" creationId="{D300AA8D-A855-C27D-8AE2-781E371B0185}"/>
          </ac:spMkLst>
        </pc:spChg>
        <pc:spChg chg="add del">
          <ac:chgData name="Gilbert, Leslee" userId="800982a3-5f71-4997-9518-b17a9a10869d" providerId="ADAL" clId="{B5B24403-5302-4685-80FF-4508A662011A}" dt="2025-05-05T18:58:14.203" v="1501" actId="26606"/>
          <ac:spMkLst>
            <pc:docMk/>
            <pc:sldMk cId="3867898039" sldId="264"/>
            <ac:spMk id="24" creationId="{D009D6D5-DAC2-4A8B-A17A-E206B9012D09}"/>
          </ac:spMkLst>
        </pc:spChg>
        <pc:spChg chg="add del">
          <ac:chgData name="Gilbert, Leslee" userId="800982a3-5f71-4997-9518-b17a9a10869d" providerId="ADAL" clId="{B5B24403-5302-4685-80FF-4508A662011A}" dt="2025-05-05T18:58:25.399" v="1503" actId="26606"/>
          <ac:spMkLst>
            <pc:docMk/>
            <pc:sldMk cId="3867898039" sldId="264"/>
            <ac:spMk id="27" creationId="{2E17E911-875F-4DE5-8699-99D9F1805A5D}"/>
          </ac:spMkLst>
        </pc:spChg>
        <pc:spChg chg="add del">
          <ac:chgData name="Gilbert, Leslee" userId="800982a3-5f71-4997-9518-b17a9a10869d" providerId="ADAL" clId="{B5B24403-5302-4685-80FF-4508A662011A}" dt="2025-05-05T18:58:25.399" v="1503" actId="26606"/>
          <ac:spMkLst>
            <pc:docMk/>
            <pc:sldMk cId="3867898039" sldId="264"/>
            <ac:spMk id="28" creationId="{4300840D-0A0B-4512-BACA-B439D5B9C57C}"/>
          </ac:spMkLst>
        </pc:spChg>
        <pc:spChg chg="add del">
          <ac:chgData name="Gilbert, Leslee" userId="800982a3-5f71-4997-9518-b17a9a10869d" providerId="ADAL" clId="{B5B24403-5302-4685-80FF-4508A662011A}" dt="2025-05-05T18:58:25.399" v="1503" actId="26606"/>
          <ac:spMkLst>
            <pc:docMk/>
            <pc:sldMk cId="3867898039" sldId="264"/>
            <ac:spMk id="30" creationId="{D2B78728-A580-49A7-84F9-6EF6F583ADE0}"/>
          </ac:spMkLst>
        </pc:spChg>
        <pc:spChg chg="add del">
          <ac:chgData name="Gilbert, Leslee" userId="800982a3-5f71-4997-9518-b17a9a10869d" providerId="ADAL" clId="{B5B24403-5302-4685-80FF-4508A662011A}" dt="2025-05-05T18:58:25.399" v="1503" actId="26606"/>
          <ac:spMkLst>
            <pc:docMk/>
            <pc:sldMk cId="3867898039" sldId="264"/>
            <ac:spMk id="32" creationId="{38FAA1A1-D861-433F-88FA-1E9D6FD31D11}"/>
          </ac:spMkLst>
        </pc:spChg>
        <pc:spChg chg="add del">
          <ac:chgData name="Gilbert, Leslee" userId="800982a3-5f71-4997-9518-b17a9a10869d" providerId="ADAL" clId="{B5B24403-5302-4685-80FF-4508A662011A}" dt="2025-05-05T18:58:25.399" v="1503" actId="26606"/>
          <ac:spMkLst>
            <pc:docMk/>
            <pc:sldMk cId="3867898039" sldId="264"/>
            <ac:spMk id="34" creationId="{8D71EDA1-87BF-4D5D-AB79-F346FD19278A}"/>
          </ac:spMkLst>
        </pc:spChg>
        <pc:spChg chg="add del">
          <ac:chgData name="Gilbert, Leslee" userId="800982a3-5f71-4997-9518-b17a9a10869d" providerId="ADAL" clId="{B5B24403-5302-4685-80FF-4508A662011A}" dt="2025-05-05T18:58:38.182" v="1505" actId="26606"/>
          <ac:spMkLst>
            <pc:docMk/>
            <pc:sldMk cId="3867898039" sldId="264"/>
            <ac:spMk id="36" creationId="{F13C74B1-5B17-4795-BED0-7140497B445A}"/>
          </ac:spMkLst>
        </pc:spChg>
        <pc:spChg chg="add del">
          <ac:chgData name="Gilbert, Leslee" userId="800982a3-5f71-4997-9518-b17a9a10869d" providerId="ADAL" clId="{B5B24403-5302-4685-80FF-4508A662011A}" dt="2025-05-05T18:58:38.182" v="1505" actId="26606"/>
          <ac:spMkLst>
            <pc:docMk/>
            <pc:sldMk cId="3867898039" sldId="264"/>
            <ac:spMk id="37" creationId="{D4974D33-8DC5-464E-8C6D-BE58F0669C17}"/>
          </ac:spMkLst>
        </pc:spChg>
        <pc:spChg chg="add">
          <ac:chgData name="Gilbert, Leslee" userId="800982a3-5f71-4997-9518-b17a9a10869d" providerId="ADAL" clId="{B5B24403-5302-4685-80FF-4508A662011A}" dt="2025-05-05T18:58:38.188" v="1506" actId="26606"/>
          <ac:spMkLst>
            <pc:docMk/>
            <pc:sldMk cId="3867898039" sldId="264"/>
            <ac:spMk id="39" creationId="{2E17E911-875F-4DE5-8699-99D9F1805A5D}"/>
          </ac:spMkLst>
        </pc:spChg>
        <pc:spChg chg="add">
          <ac:chgData name="Gilbert, Leslee" userId="800982a3-5f71-4997-9518-b17a9a10869d" providerId="ADAL" clId="{B5B24403-5302-4685-80FF-4508A662011A}" dt="2025-05-05T18:58:38.188" v="1506" actId="26606"/>
          <ac:spMkLst>
            <pc:docMk/>
            <pc:sldMk cId="3867898039" sldId="264"/>
            <ac:spMk id="40" creationId="{CD9FE4EF-C4D8-49A0-B2FF-81D8DB7D8A24}"/>
          </ac:spMkLst>
        </pc:spChg>
        <pc:spChg chg="add">
          <ac:chgData name="Gilbert, Leslee" userId="800982a3-5f71-4997-9518-b17a9a10869d" providerId="ADAL" clId="{B5B24403-5302-4685-80FF-4508A662011A}" dt="2025-05-05T18:58:38.188" v="1506" actId="26606"/>
          <ac:spMkLst>
            <pc:docMk/>
            <pc:sldMk cId="3867898039" sldId="264"/>
            <ac:spMk id="42" creationId="{D2B78728-A580-49A7-84F9-6EF6F583ADE0}"/>
          </ac:spMkLst>
        </pc:spChg>
        <pc:spChg chg="add">
          <ac:chgData name="Gilbert, Leslee" userId="800982a3-5f71-4997-9518-b17a9a10869d" providerId="ADAL" clId="{B5B24403-5302-4685-80FF-4508A662011A}" dt="2025-05-05T18:58:38.188" v="1506" actId="26606"/>
          <ac:spMkLst>
            <pc:docMk/>
            <pc:sldMk cId="3867898039" sldId="264"/>
            <ac:spMk id="43" creationId="{38FAA1A1-D861-433F-88FA-1E9D6FD31D11}"/>
          </ac:spMkLst>
        </pc:spChg>
        <pc:spChg chg="add">
          <ac:chgData name="Gilbert, Leslee" userId="800982a3-5f71-4997-9518-b17a9a10869d" providerId="ADAL" clId="{B5B24403-5302-4685-80FF-4508A662011A}" dt="2025-05-05T18:58:38.188" v="1506" actId="26606"/>
          <ac:spMkLst>
            <pc:docMk/>
            <pc:sldMk cId="3867898039" sldId="264"/>
            <ac:spMk id="44" creationId="{8D71EDA1-87BF-4D5D-AB79-F346FD19278A}"/>
          </ac:spMkLst>
        </pc:spChg>
        <pc:picChg chg="del">
          <ac:chgData name="Gilbert, Leslee" userId="800982a3-5f71-4997-9518-b17a9a10869d" providerId="ADAL" clId="{B5B24403-5302-4685-80FF-4508A662011A}" dt="2025-05-05T18:57:54.337" v="1498" actId="21"/>
          <ac:picMkLst>
            <pc:docMk/>
            <pc:sldMk cId="3867898039" sldId="264"/>
            <ac:picMk id="4" creationId="{C71CC930-2653-4CB6-A9FA-247D4E931E90}"/>
          </ac:picMkLst>
        </pc:picChg>
        <pc:picChg chg="add mod">
          <ac:chgData name="Gilbert, Leslee" userId="800982a3-5f71-4997-9518-b17a9a10869d" providerId="ADAL" clId="{B5B24403-5302-4685-80FF-4508A662011A}" dt="2025-05-05T18:58:14.203" v="1501" actId="26606"/>
          <ac:picMkLst>
            <pc:docMk/>
            <pc:sldMk cId="3867898039" sldId="264"/>
            <ac:picMk id="5" creationId="{D4194722-21FE-EE78-C422-D6A530D0B0F2}"/>
          </ac:picMkLst>
        </pc:picChg>
      </pc:sldChg>
      <pc:sldChg chg="addSp delSp modSp add mod">
        <pc:chgData name="Gilbert, Leslee" userId="800982a3-5f71-4997-9518-b17a9a10869d" providerId="ADAL" clId="{B5B24403-5302-4685-80FF-4508A662011A}" dt="2025-05-05T19:14:55.405" v="2660" actId="20577"/>
        <pc:sldMkLst>
          <pc:docMk/>
          <pc:sldMk cId="4251062401" sldId="265"/>
        </pc:sldMkLst>
        <pc:spChg chg="mod">
          <ac:chgData name="Gilbert, Leslee" userId="800982a3-5f71-4997-9518-b17a9a10869d" providerId="ADAL" clId="{B5B24403-5302-4685-80FF-4508A662011A}" dt="2025-05-05T19:14:55.405" v="2660" actId="20577"/>
          <ac:spMkLst>
            <pc:docMk/>
            <pc:sldMk cId="4251062401" sldId="265"/>
            <ac:spMk id="2" creationId="{86D46CEC-3F8A-AEE1-F6E2-9A78AE754322}"/>
          </ac:spMkLst>
        </pc:spChg>
        <pc:spChg chg="mod">
          <ac:chgData name="Gilbert, Leslee" userId="800982a3-5f71-4997-9518-b17a9a10869d" providerId="ADAL" clId="{B5B24403-5302-4685-80FF-4508A662011A}" dt="2025-05-05T19:06:19.630" v="2252" actId="20577"/>
          <ac:spMkLst>
            <pc:docMk/>
            <pc:sldMk cId="4251062401" sldId="265"/>
            <ac:spMk id="3" creationId="{F5DA53EC-707B-EDF7-8E6E-E6D98E041CF8}"/>
          </ac:spMkLst>
        </pc:spChg>
        <pc:spChg chg="add del">
          <ac:chgData name="Gilbert, Leslee" userId="800982a3-5f71-4997-9518-b17a9a10869d" providerId="ADAL" clId="{B5B24403-5302-4685-80FF-4508A662011A}" dt="2025-05-05T19:03:25.657" v="1883" actId="26606"/>
          <ac:spMkLst>
            <pc:docMk/>
            <pc:sldMk cId="4251062401" sldId="265"/>
            <ac:spMk id="39" creationId="{4C41D290-BF30-00B3-2768-17D41B5DE262}"/>
          </ac:spMkLst>
        </pc:spChg>
        <pc:spChg chg="add del">
          <ac:chgData name="Gilbert, Leslee" userId="800982a3-5f71-4997-9518-b17a9a10869d" providerId="ADAL" clId="{B5B24403-5302-4685-80FF-4508A662011A}" dt="2025-05-05T19:03:25.657" v="1883" actId="26606"/>
          <ac:spMkLst>
            <pc:docMk/>
            <pc:sldMk cId="4251062401" sldId="265"/>
            <ac:spMk id="40" creationId="{964A91D4-236B-F135-C0A8-3DAFD14FE4B8}"/>
          </ac:spMkLst>
        </pc:spChg>
        <pc:spChg chg="add del">
          <ac:chgData name="Gilbert, Leslee" userId="800982a3-5f71-4997-9518-b17a9a10869d" providerId="ADAL" clId="{B5B24403-5302-4685-80FF-4508A662011A}" dt="2025-05-05T19:03:25.657" v="1883" actId="26606"/>
          <ac:spMkLst>
            <pc:docMk/>
            <pc:sldMk cId="4251062401" sldId="265"/>
            <ac:spMk id="41" creationId="{3A99D5AF-A6C7-0FB5-71A3-7017D8F32F5F}"/>
          </ac:spMkLst>
        </pc:spChg>
        <pc:spChg chg="add del">
          <ac:chgData name="Gilbert, Leslee" userId="800982a3-5f71-4997-9518-b17a9a10869d" providerId="ADAL" clId="{B5B24403-5302-4685-80FF-4508A662011A}" dt="2025-05-05T19:03:25.650" v="1882" actId="26606"/>
          <ac:spMkLst>
            <pc:docMk/>
            <pc:sldMk cId="4251062401" sldId="265"/>
            <ac:spMk id="42" creationId="{EBED14E5-3F4B-2FE5-E7CB-24E6C21AFC4C}"/>
          </ac:spMkLst>
        </pc:spChg>
        <pc:spChg chg="add del">
          <ac:chgData name="Gilbert, Leslee" userId="800982a3-5f71-4997-9518-b17a9a10869d" providerId="ADAL" clId="{B5B24403-5302-4685-80FF-4508A662011A}" dt="2025-05-05T19:03:25.657" v="1883" actId="26606"/>
          <ac:spMkLst>
            <pc:docMk/>
            <pc:sldMk cId="4251062401" sldId="265"/>
            <ac:spMk id="43" creationId="{083691B4-F6DC-66D8-57BE-DC2C6EDD5B87}"/>
          </ac:spMkLst>
        </pc:spChg>
        <pc:spChg chg="add del">
          <ac:chgData name="Gilbert, Leslee" userId="800982a3-5f71-4997-9518-b17a9a10869d" providerId="ADAL" clId="{B5B24403-5302-4685-80FF-4508A662011A}" dt="2025-05-05T19:03:25.650" v="1882" actId="26606"/>
          <ac:spMkLst>
            <pc:docMk/>
            <pc:sldMk cId="4251062401" sldId="265"/>
            <ac:spMk id="44" creationId="{39C354EC-032D-0190-1C46-AA46B5BDB8E7}"/>
          </ac:spMkLst>
        </pc:spChg>
        <pc:spChg chg="add del">
          <ac:chgData name="Gilbert, Leslee" userId="800982a3-5f71-4997-9518-b17a9a10869d" providerId="ADAL" clId="{B5B24403-5302-4685-80FF-4508A662011A}" dt="2025-05-05T19:03:25.650" v="1882" actId="26606"/>
          <ac:spMkLst>
            <pc:docMk/>
            <pc:sldMk cId="4251062401" sldId="265"/>
            <ac:spMk id="49" creationId="{F13C74B1-5B17-4795-BED0-7140497B445A}"/>
          </ac:spMkLst>
        </pc:spChg>
        <pc:spChg chg="add del">
          <ac:chgData name="Gilbert, Leslee" userId="800982a3-5f71-4997-9518-b17a9a10869d" providerId="ADAL" clId="{B5B24403-5302-4685-80FF-4508A662011A}" dt="2025-05-05T19:03:25.650" v="1882" actId="26606"/>
          <ac:spMkLst>
            <pc:docMk/>
            <pc:sldMk cId="4251062401" sldId="265"/>
            <ac:spMk id="51" creationId="{D4974D33-8DC5-464E-8C6D-BE58F0669C17}"/>
          </ac:spMkLst>
        </pc:spChg>
        <pc:spChg chg="del">
          <ac:chgData name="Gilbert, Leslee" userId="800982a3-5f71-4997-9518-b17a9a10869d" providerId="ADAL" clId="{B5B24403-5302-4685-80FF-4508A662011A}" dt="2025-05-05T19:03:44.371" v="1886" actId="26606"/>
          <ac:spMkLst>
            <pc:docMk/>
            <pc:sldMk cId="4251062401" sldId="265"/>
            <ac:spMk id="53" creationId="{4300840D-0A0B-4512-BACA-B439D5B9C57C}"/>
          </ac:spMkLst>
        </pc:spChg>
        <pc:spChg chg="add del">
          <ac:chgData name="Gilbert, Leslee" userId="800982a3-5f71-4997-9518-b17a9a10869d" providerId="ADAL" clId="{B5B24403-5302-4685-80FF-4508A662011A}" dt="2025-05-05T19:03:44.371" v="1886" actId="26606"/>
          <ac:spMkLst>
            <pc:docMk/>
            <pc:sldMk cId="4251062401" sldId="265"/>
            <ac:spMk id="54" creationId="{C4285719-470E-454C-AF62-8323075F1F5B}"/>
          </ac:spMkLst>
        </pc:spChg>
        <pc:spChg chg="add del">
          <ac:chgData name="Gilbert, Leslee" userId="800982a3-5f71-4997-9518-b17a9a10869d" providerId="ADAL" clId="{B5B24403-5302-4685-80FF-4508A662011A}" dt="2025-05-05T19:03:44.371" v="1886" actId="26606"/>
          <ac:spMkLst>
            <pc:docMk/>
            <pc:sldMk cId="4251062401" sldId="265"/>
            <ac:spMk id="55" creationId="{D2B78728-A580-49A7-84F9-6EF6F583ADE0}"/>
          </ac:spMkLst>
        </pc:spChg>
        <pc:spChg chg="add del">
          <ac:chgData name="Gilbert, Leslee" userId="800982a3-5f71-4997-9518-b17a9a10869d" providerId="ADAL" clId="{B5B24403-5302-4685-80FF-4508A662011A}" dt="2025-05-05T19:03:44.371" v="1886" actId="26606"/>
          <ac:spMkLst>
            <pc:docMk/>
            <pc:sldMk cId="4251062401" sldId="265"/>
            <ac:spMk id="56" creationId="{CD9FE4EF-C4D8-49A0-B2FF-81D8DB7D8A24}"/>
          </ac:spMkLst>
        </pc:spChg>
        <pc:spChg chg="add del">
          <ac:chgData name="Gilbert, Leslee" userId="800982a3-5f71-4997-9518-b17a9a10869d" providerId="ADAL" clId="{B5B24403-5302-4685-80FF-4508A662011A}" dt="2025-05-05T19:03:44.371" v="1886" actId="26606"/>
          <ac:spMkLst>
            <pc:docMk/>
            <pc:sldMk cId="4251062401" sldId="265"/>
            <ac:spMk id="57" creationId="{38FAA1A1-D861-433F-88FA-1E9D6FD31D11}"/>
          </ac:spMkLst>
        </pc:spChg>
        <pc:spChg chg="add del">
          <ac:chgData name="Gilbert, Leslee" userId="800982a3-5f71-4997-9518-b17a9a10869d" providerId="ADAL" clId="{B5B24403-5302-4685-80FF-4508A662011A}" dt="2025-05-05T19:03:44.371" v="1886" actId="26606"/>
          <ac:spMkLst>
            <pc:docMk/>
            <pc:sldMk cId="4251062401" sldId="265"/>
            <ac:spMk id="59" creationId="{8D71EDA1-87BF-4D5D-AB79-F346FD19278A}"/>
          </ac:spMkLst>
        </pc:spChg>
        <pc:spChg chg="add del">
          <ac:chgData name="Gilbert, Leslee" userId="800982a3-5f71-4997-9518-b17a9a10869d" providerId="ADAL" clId="{B5B24403-5302-4685-80FF-4508A662011A}" dt="2025-05-05T19:05:22.731" v="2186" actId="26606"/>
          <ac:spMkLst>
            <pc:docMk/>
            <pc:sldMk cId="4251062401" sldId="265"/>
            <ac:spMk id="64" creationId="{2E17E911-875F-4DE5-8699-99D9F1805A5D}"/>
          </ac:spMkLst>
        </pc:spChg>
        <pc:spChg chg="add del">
          <ac:chgData name="Gilbert, Leslee" userId="800982a3-5f71-4997-9518-b17a9a10869d" providerId="ADAL" clId="{B5B24403-5302-4685-80FF-4508A662011A}" dt="2025-05-05T19:05:22.731" v="2186" actId="26606"/>
          <ac:spMkLst>
            <pc:docMk/>
            <pc:sldMk cId="4251062401" sldId="265"/>
            <ac:spMk id="66" creationId="{CD9FE4EF-C4D8-49A0-B2FF-81D8DB7D8A24}"/>
          </ac:spMkLst>
        </pc:spChg>
        <pc:spChg chg="add del">
          <ac:chgData name="Gilbert, Leslee" userId="800982a3-5f71-4997-9518-b17a9a10869d" providerId="ADAL" clId="{B5B24403-5302-4685-80FF-4508A662011A}" dt="2025-05-05T19:05:22.731" v="2186" actId="26606"/>
          <ac:spMkLst>
            <pc:docMk/>
            <pc:sldMk cId="4251062401" sldId="265"/>
            <ac:spMk id="68" creationId="{4300840D-0A0B-4512-BACA-B439D5B9C57C}"/>
          </ac:spMkLst>
        </pc:spChg>
        <pc:spChg chg="add del">
          <ac:chgData name="Gilbert, Leslee" userId="800982a3-5f71-4997-9518-b17a9a10869d" providerId="ADAL" clId="{B5B24403-5302-4685-80FF-4508A662011A}" dt="2025-05-05T19:05:22.731" v="2186" actId="26606"/>
          <ac:spMkLst>
            <pc:docMk/>
            <pc:sldMk cId="4251062401" sldId="265"/>
            <ac:spMk id="70" creationId="{D2B78728-A580-49A7-84F9-6EF6F583ADE0}"/>
          </ac:spMkLst>
        </pc:spChg>
        <pc:spChg chg="del">
          <ac:chgData name="Gilbert, Leslee" userId="800982a3-5f71-4997-9518-b17a9a10869d" providerId="ADAL" clId="{B5B24403-5302-4685-80FF-4508A662011A}" dt="2025-05-05T19:05:22.731" v="2186" actId="26606"/>
          <ac:spMkLst>
            <pc:docMk/>
            <pc:sldMk cId="4251062401" sldId="265"/>
            <ac:spMk id="72" creationId="{38FAA1A1-D861-433F-88FA-1E9D6FD31D11}"/>
          </ac:spMkLst>
        </pc:spChg>
        <pc:spChg chg="add">
          <ac:chgData name="Gilbert, Leslee" userId="800982a3-5f71-4997-9518-b17a9a10869d" providerId="ADAL" clId="{B5B24403-5302-4685-80FF-4508A662011A}" dt="2025-05-05T19:05:22.731" v="2186" actId="26606"/>
          <ac:spMkLst>
            <pc:docMk/>
            <pc:sldMk cId="4251062401" sldId="265"/>
            <ac:spMk id="79" creationId="{2E17E911-875F-4DE5-8699-99D9F1805A5D}"/>
          </ac:spMkLst>
        </pc:spChg>
        <pc:spChg chg="add">
          <ac:chgData name="Gilbert, Leslee" userId="800982a3-5f71-4997-9518-b17a9a10869d" providerId="ADAL" clId="{B5B24403-5302-4685-80FF-4508A662011A}" dt="2025-05-05T19:05:22.731" v="2186" actId="26606"/>
          <ac:spMkLst>
            <pc:docMk/>
            <pc:sldMk cId="4251062401" sldId="265"/>
            <ac:spMk id="81" creationId="{CD9FE4EF-C4D8-49A0-B2FF-81D8DB7D8A24}"/>
          </ac:spMkLst>
        </pc:spChg>
        <pc:spChg chg="add">
          <ac:chgData name="Gilbert, Leslee" userId="800982a3-5f71-4997-9518-b17a9a10869d" providerId="ADAL" clId="{B5B24403-5302-4685-80FF-4508A662011A}" dt="2025-05-05T19:05:22.731" v="2186" actId="26606"/>
          <ac:spMkLst>
            <pc:docMk/>
            <pc:sldMk cId="4251062401" sldId="265"/>
            <ac:spMk id="83" creationId="{4300840D-0A0B-4512-BACA-B439D5B9C57C}"/>
          </ac:spMkLst>
        </pc:spChg>
        <pc:spChg chg="add">
          <ac:chgData name="Gilbert, Leslee" userId="800982a3-5f71-4997-9518-b17a9a10869d" providerId="ADAL" clId="{B5B24403-5302-4685-80FF-4508A662011A}" dt="2025-05-05T19:05:22.731" v="2186" actId="26606"/>
          <ac:spMkLst>
            <pc:docMk/>
            <pc:sldMk cId="4251062401" sldId="265"/>
            <ac:spMk id="85" creationId="{D2B78728-A580-49A7-84F9-6EF6F583ADE0}"/>
          </ac:spMkLst>
        </pc:spChg>
        <pc:spChg chg="add">
          <ac:chgData name="Gilbert, Leslee" userId="800982a3-5f71-4997-9518-b17a9a10869d" providerId="ADAL" clId="{B5B24403-5302-4685-80FF-4508A662011A}" dt="2025-05-05T19:05:22.731" v="2186" actId="26606"/>
          <ac:spMkLst>
            <pc:docMk/>
            <pc:sldMk cId="4251062401" sldId="265"/>
            <ac:spMk id="87" creationId="{38FAA1A1-D861-433F-88FA-1E9D6FD31D11}"/>
          </ac:spMkLst>
        </pc:spChg>
        <pc:picChg chg="add mod">
          <ac:chgData name="Gilbert, Leslee" userId="800982a3-5f71-4997-9518-b17a9a10869d" providerId="ADAL" clId="{B5B24403-5302-4685-80FF-4508A662011A}" dt="2025-05-05T19:03:35.987" v="1885" actId="1076"/>
          <ac:picMkLst>
            <pc:docMk/>
            <pc:sldMk cId="4251062401" sldId="265"/>
            <ac:picMk id="4" creationId="{BB242AE2-C59A-10F1-E6B5-100AA904A047}"/>
          </ac:picMkLst>
        </pc:picChg>
        <pc:picChg chg="del">
          <ac:chgData name="Gilbert, Leslee" userId="800982a3-5f71-4997-9518-b17a9a10869d" providerId="ADAL" clId="{B5B24403-5302-4685-80FF-4508A662011A}" dt="2025-05-05T19:03:14.578" v="1879" actId="21"/>
          <ac:picMkLst>
            <pc:docMk/>
            <pc:sldMk cId="4251062401" sldId="265"/>
            <ac:picMk id="5" creationId="{7B098FC7-5E79-5BA4-4AF7-800DECE0CF3B}"/>
          </ac:picMkLst>
        </pc:picChg>
      </pc:sldChg>
      <pc:sldChg chg="addSp delSp modSp add mod">
        <pc:chgData name="Gilbert, Leslee" userId="800982a3-5f71-4997-9518-b17a9a10869d" providerId="ADAL" clId="{B5B24403-5302-4685-80FF-4508A662011A}" dt="2025-05-05T19:15:00.199" v="2662" actId="20577"/>
        <pc:sldMkLst>
          <pc:docMk/>
          <pc:sldMk cId="1297805599" sldId="266"/>
        </pc:sldMkLst>
        <pc:spChg chg="mod">
          <ac:chgData name="Gilbert, Leslee" userId="800982a3-5f71-4997-9518-b17a9a10869d" providerId="ADAL" clId="{B5B24403-5302-4685-80FF-4508A662011A}" dt="2025-05-05T19:15:00.199" v="2662" actId="20577"/>
          <ac:spMkLst>
            <pc:docMk/>
            <pc:sldMk cId="1297805599" sldId="266"/>
            <ac:spMk id="2" creationId="{A127565A-827A-11AF-37B0-4F398457A26D}"/>
          </ac:spMkLst>
        </pc:spChg>
        <pc:spChg chg="mod">
          <ac:chgData name="Gilbert, Leslee" userId="800982a3-5f71-4997-9518-b17a9a10869d" providerId="ADAL" clId="{B5B24403-5302-4685-80FF-4508A662011A}" dt="2025-05-05T19:10:40.116" v="2645" actId="20577"/>
          <ac:spMkLst>
            <pc:docMk/>
            <pc:sldMk cId="1297805599" sldId="266"/>
            <ac:spMk id="3" creationId="{2C8EFDAC-FD1F-B712-97D4-C0F94D7BE7C5}"/>
          </ac:spMkLst>
        </pc:spChg>
        <pc:spChg chg="del">
          <ac:chgData name="Gilbert, Leslee" userId="800982a3-5f71-4997-9518-b17a9a10869d" providerId="ADAL" clId="{B5B24403-5302-4685-80FF-4508A662011A}" dt="2025-05-05T19:08:31.974" v="2308" actId="26606"/>
          <ac:spMkLst>
            <pc:docMk/>
            <pc:sldMk cId="1297805599" sldId="266"/>
            <ac:spMk id="79" creationId="{0C5D77F0-E0C7-5E1A-9260-575A3FCC4458}"/>
          </ac:spMkLst>
        </pc:spChg>
        <pc:spChg chg="del">
          <ac:chgData name="Gilbert, Leslee" userId="800982a3-5f71-4997-9518-b17a9a10869d" providerId="ADAL" clId="{B5B24403-5302-4685-80FF-4508A662011A}" dt="2025-05-05T19:08:31.974" v="2308" actId="26606"/>
          <ac:spMkLst>
            <pc:docMk/>
            <pc:sldMk cId="1297805599" sldId="266"/>
            <ac:spMk id="81" creationId="{760FF81C-4CF3-6CA1-5240-3B49E3168C24}"/>
          </ac:spMkLst>
        </pc:spChg>
        <pc:spChg chg="del">
          <ac:chgData name="Gilbert, Leslee" userId="800982a3-5f71-4997-9518-b17a9a10869d" providerId="ADAL" clId="{B5B24403-5302-4685-80FF-4508A662011A}" dt="2025-05-05T19:08:31.974" v="2308" actId="26606"/>
          <ac:spMkLst>
            <pc:docMk/>
            <pc:sldMk cId="1297805599" sldId="266"/>
            <ac:spMk id="87" creationId="{08011DF4-4BE8-1CF9-0282-720A5D4490F1}"/>
          </ac:spMkLst>
        </pc:spChg>
        <pc:spChg chg="del">
          <ac:chgData name="Gilbert, Leslee" userId="800982a3-5f71-4997-9518-b17a9a10869d" providerId="ADAL" clId="{B5B24403-5302-4685-80FF-4508A662011A}" dt="2025-05-05T19:08:31.974" v="2308" actId="26606"/>
          <ac:spMkLst>
            <pc:docMk/>
            <pc:sldMk cId="1297805599" sldId="266"/>
            <ac:spMk id="89" creationId="{4935CF65-7BC7-8955-D843-1B81FDE65BFD}"/>
          </ac:spMkLst>
        </pc:spChg>
        <pc:spChg chg="add del">
          <ac:chgData name="Gilbert, Leslee" userId="800982a3-5f71-4997-9518-b17a9a10869d" providerId="ADAL" clId="{B5B24403-5302-4685-80FF-4508A662011A}" dt="2025-05-05T19:10:08.052" v="2600" actId="26606"/>
          <ac:spMkLst>
            <pc:docMk/>
            <pc:sldMk cId="1297805599" sldId="266"/>
            <ac:spMk id="94" creationId="{2E17E911-875F-4DE5-8699-99D9F1805A5D}"/>
          </ac:spMkLst>
        </pc:spChg>
        <pc:spChg chg="add del">
          <ac:chgData name="Gilbert, Leslee" userId="800982a3-5f71-4997-9518-b17a9a10869d" providerId="ADAL" clId="{B5B24403-5302-4685-80FF-4508A662011A}" dt="2025-05-05T19:10:08.052" v="2600" actId="26606"/>
          <ac:spMkLst>
            <pc:docMk/>
            <pc:sldMk cId="1297805599" sldId="266"/>
            <ac:spMk id="96" creationId="{CD9FE4EF-C4D8-49A0-B2FF-81D8DB7D8A24}"/>
          </ac:spMkLst>
        </pc:spChg>
        <pc:spChg chg="add del">
          <ac:chgData name="Gilbert, Leslee" userId="800982a3-5f71-4997-9518-b17a9a10869d" providerId="ADAL" clId="{B5B24403-5302-4685-80FF-4508A662011A}" dt="2025-05-05T19:10:08.052" v="2600" actId="26606"/>
          <ac:spMkLst>
            <pc:docMk/>
            <pc:sldMk cId="1297805599" sldId="266"/>
            <ac:spMk id="100" creationId="{D2B78728-A580-49A7-84F9-6EF6F583ADE0}"/>
          </ac:spMkLst>
        </pc:spChg>
        <pc:spChg chg="add">
          <ac:chgData name="Gilbert, Leslee" userId="800982a3-5f71-4997-9518-b17a9a10869d" providerId="ADAL" clId="{B5B24403-5302-4685-80FF-4508A662011A}" dt="2025-05-05T19:08:31.974" v="2308" actId="26606"/>
          <ac:spMkLst>
            <pc:docMk/>
            <pc:sldMk cId="1297805599" sldId="266"/>
            <ac:spMk id="102" creationId="{38FAA1A1-D861-433F-88FA-1E9D6FD31D11}"/>
          </ac:spMkLst>
        </pc:spChg>
        <pc:spChg chg="add del">
          <ac:chgData name="Gilbert, Leslee" userId="800982a3-5f71-4997-9518-b17a9a10869d" providerId="ADAL" clId="{B5B24403-5302-4685-80FF-4508A662011A}" dt="2025-05-05T19:10:08.052" v="2600" actId="26606"/>
          <ac:spMkLst>
            <pc:docMk/>
            <pc:sldMk cId="1297805599" sldId="266"/>
            <ac:spMk id="104" creationId="{8D71EDA1-87BF-4D5D-AB79-F346FD19278A}"/>
          </ac:spMkLst>
        </pc:spChg>
        <pc:spChg chg="add">
          <ac:chgData name="Gilbert, Leslee" userId="800982a3-5f71-4997-9518-b17a9a10869d" providerId="ADAL" clId="{B5B24403-5302-4685-80FF-4508A662011A}" dt="2025-05-05T19:10:08.052" v="2600" actId="26606"/>
          <ac:spMkLst>
            <pc:docMk/>
            <pc:sldMk cId="1297805599" sldId="266"/>
            <ac:spMk id="109" creationId="{2E17E911-875F-4DE5-8699-99D9F1805A5D}"/>
          </ac:spMkLst>
        </pc:spChg>
        <pc:spChg chg="add">
          <ac:chgData name="Gilbert, Leslee" userId="800982a3-5f71-4997-9518-b17a9a10869d" providerId="ADAL" clId="{B5B24403-5302-4685-80FF-4508A662011A}" dt="2025-05-05T19:10:08.052" v="2600" actId="26606"/>
          <ac:spMkLst>
            <pc:docMk/>
            <pc:sldMk cId="1297805599" sldId="266"/>
            <ac:spMk id="111" creationId="{CD9FE4EF-C4D8-49A0-B2FF-81D8DB7D8A24}"/>
          </ac:spMkLst>
        </pc:spChg>
        <pc:spChg chg="add">
          <ac:chgData name="Gilbert, Leslee" userId="800982a3-5f71-4997-9518-b17a9a10869d" providerId="ADAL" clId="{B5B24403-5302-4685-80FF-4508A662011A}" dt="2025-05-05T19:10:08.052" v="2600" actId="26606"/>
          <ac:spMkLst>
            <pc:docMk/>
            <pc:sldMk cId="1297805599" sldId="266"/>
            <ac:spMk id="113" creationId="{4300840D-0A0B-4512-BACA-B439D5B9C57C}"/>
          </ac:spMkLst>
        </pc:spChg>
        <pc:spChg chg="add">
          <ac:chgData name="Gilbert, Leslee" userId="800982a3-5f71-4997-9518-b17a9a10869d" providerId="ADAL" clId="{B5B24403-5302-4685-80FF-4508A662011A}" dt="2025-05-05T19:10:08.052" v="2600" actId="26606"/>
          <ac:spMkLst>
            <pc:docMk/>
            <pc:sldMk cId="1297805599" sldId="266"/>
            <ac:spMk id="115" creationId="{D2B78728-A580-49A7-84F9-6EF6F583ADE0}"/>
          </ac:spMkLst>
        </pc:spChg>
        <pc:spChg chg="add">
          <ac:chgData name="Gilbert, Leslee" userId="800982a3-5f71-4997-9518-b17a9a10869d" providerId="ADAL" clId="{B5B24403-5302-4685-80FF-4508A662011A}" dt="2025-05-05T19:10:08.052" v="2600" actId="26606"/>
          <ac:spMkLst>
            <pc:docMk/>
            <pc:sldMk cId="1297805599" sldId="266"/>
            <ac:spMk id="117" creationId="{38FAA1A1-D861-433F-88FA-1E9D6FD31D11}"/>
          </ac:spMkLst>
        </pc:spChg>
        <pc:picChg chg="del">
          <ac:chgData name="Gilbert, Leslee" userId="800982a3-5f71-4997-9518-b17a9a10869d" providerId="ADAL" clId="{B5B24403-5302-4685-80FF-4508A662011A}" dt="2025-05-05T19:08:22.203" v="2306" actId="21"/>
          <ac:picMkLst>
            <pc:docMk/>
            <pc:sldMk cId="1297805599" sldId="266"/>
            <ac:picMk id="4" creationId="{81FD2670-5BE4-03B8-BAD3-6F2A054A4709}"/>
          </ac:picMkLst>
        </pc:picChg>
        <pc:picChg chg="add mod">
          <ac:chgData name="Gilbert, Leslee" userId="800982a3-5f71-4997-9518-b17a9a10869d" providerId="ADAL" clId="{B5B24403-5302-4685-80FF-4508A662011A}" dt="2025-05-05T19:08:29.288" v="2307"/>
          <ac:picMkLst>
            <pc:docMk/>
            <pc:sldMk cId="1297805599" sldId="266"/>
            <ac:picMk id="5" creationId="{6352CB3B-9140-EEB8-BFCE-B39CD73A4646}"/>
          </ac:picMkLst>
        </pc:picChg>
      </pc:sldChg>
      <pc:sldChg chg="add del">
        <pc:chgData name="Gilbert, Leslee" userId="800982a3-5f71-4997-9518-b17a9a10869d" providerId="ADAL" clId="{B5B24403-5302-4685-80FF-4508A662011A}" dt="2025-05-05T19:17:40.885" v="2666" actId="2696"/>
        <pc:sldMkLst>
          <pc:docMk/>
          <pc:sldMk cId="1982050901" sldId="273"/>
        </pc:sldMkLst>
      </pc:sldChg>
      <pc:sldChg chg="modSp add mod">
        <pc:chgData name="Gilbert, Leslee" userId="800982a3-5f71-4997-9518-b17a9a10869d" providerId="ADAL" clId="{B5B24403-5302-4685-80FF-4508A662011A}" dt="2025-05-05T19:47:00.426" v="3052" actId="255"/>
        <pc:sldMkLst>
          <pc:docMk/>
          <pc:sldMk cId="3616855549" sldId="382"/>
        </pc:sldMkLst>
        <pc:spChg chg="mod">
          <ac:chgData name="Gilbert, Leslee" userId="800982a3-5f71-4997-9518-b17a9a10869d" providerId="ADAL" clId="{B5B24403-5302-4685-80FF-4508A662011A}" dt="2025-05-05T19:15:11.714" v="2664" actId="122"/>
          <ac:spMkLst>
            <pc:docMk/>
            <pc:sldMk cId="3616855549" sldId="382"/>
            <ac:spMk id="2" creationId="{477FA04B-0C8D-143F-B0A3-E2F771887F91}"/>
          </ac:spMkLst>
        </pc:spChg>
        <pc:spChg chg="mod">
          <ac:chgData name="Gilbert, Leslee" userId="800982a3-5f71-4997-9518-b17a9a10869d" providerId="ADAL" clId="{B5B24403-5302-4685-80FF-4508A662011A}" dt="2025-05-05T19:19:50.875" v="2751" actId="6549"/>
          <ac:spMkLst>
            <pc:docMk/>
            <pc:sldMk cId="3616855549" sldId="382"/>
            <ac:spMk id="3" creationId="{14741386-5AFF-E490-DB00-4D2D7EA1D9A5}"/>
          </ac:spMkLst>
        </pc:spChg>
        <pc:graphicFrameChg chg="mod">
          <ac:chgData name="Gilbert, Leslee" userId="800982a3-5f71-4997-9518-b17a9a10869d" providerId="ADAL" clId="{B5B24403-5302-4685-80FF-4508A662011A}" dt="2025-05-05T19:47:00.426" v="3052" actId="255"/>
          <ac:graphicFrameMkLst>
            <pc:docMk/>
            <pc:sldMk cId="3616855549" sldId="382"/>
            <ac:graphicFrameMk id="7" creationId="{85376006-EC48-A0B5-472A-FBB0A9309A2D}"/>
          </ac:graphicFrameMkLst>
        </pc:graphicFrameChg>
      </pc:sldChg>
      <pc:sldChg chg="addSp delSp modSp add mod ord">
        <pc:chgData name="Gilbert, Leslee" userId="800982a3-5f71-4997-9518-b17a9a10869d" providerId="ADAL" clId="{B5B24403-5302-4685-80FF-4508A662011A}" dt="2025-05-05T19:19:09.853" v="2749" actId="26606"/>
        <pc:sldMkLst>
          <pc:docMk/>
          <pc:sldMk cId="928073718" sldId="383"/>
        </pc:sldMkLst>
        <pc:spChg chg="mod ord">
          <ac:chgData name="Gilbert, Leslee" userId="800982a3-5f71-4997-9518-b17a9a10869d" providerId="ADAL" clId="{B5B24403-5302-4685-80FF-4508A662011A}" dt="2025-05-05T19:19:09.853" v="2749" actId="26606"/>
          <ac:spMkLst>
            <pc:docMk/>
            <pc:sldMk cId="928073718" sldId="383"/>
            <ac:spMk id="2" creationId="{775463A6-08D7-F3E4-D14A-47DB9DDB4A3A}"/>
          </ac:spMkLst>
        </pc:spChg>
        <pc:spChg chg="add del mod">
          <ac:chgData name="Gilbert, Leslee" userId="800982a3-5f71-4997-9518-b17a9a10869d" providerId="ADAL" clId="{B5B24403-5302-4685-80FF-4508A662011A}" dt="2025-05-05T19:18:28.005" v="2736"/>
          <ac:spMkLst>
            <pc:docMk/>
            <pc:sldMk cId="928073718" sldId="383"/>
            <ac:spMk id="5" creationId="{2899CD29-96AB-3D70-7DF2-2C8734C32970}"/>
          </ac:spMkLst>
        </pc:spChg>
        <pc:spChg chg="add del">
          <ac:chgData name="Gilbert, Leslee" userId="800982a3-5f71-4997-9518-b17a9a10869d" providerId="ADAL" clId="{B5B24403-5302-4685-80FF-4508A662011A}" dt="2025-05-05T19:19:09.853" v="2749" actId="26606"/>
          <ac:spMkLst>
            <pc:docMk/>
            <pc:sldMk cId="928073718" sldId="383"/>
            <ac:spMk id="9" creationId="{7598AE8E-1622-D79B-4872-90393372F61E}"/>
          </ac:spMkLst>
        </pc:spChg>
        <pc:spChg chg="add del">
          <ac:chgData name="Gilbert, Leslee" userId="800982a3-5f71-4997-9518-b17a9a10869d" providerId="ADAL" clId="{B5B24403-5302-4685-80FF-4508A662011A}" dt="2025-05-05T19:19:09.853" v="2749" actId="26606"/>
          <ac:spMkLst>
            <pc:docMk/>
            <pc:sldMk cId="928073718" sldId="383"/>
            <ac:spMk id="11" creationId="{B89618FE-82A3-74F3-F2D1-A6038E736E3B}"/>
          </ac:spMkLst>
        </pc:spChg>
        <pc:spChg chg="add del">
          <ac:chgData name="Gilbert, Leslee" userId="800982a3-5f71-4997-9518-b17a9a10869d" providerId="ADAL" clId="{B5B24403-5302-4685-80FF-4508A662011A}" dt="2025-05-05T19:19:09.853" v="2749" actId="26606"/>
          <ac:spMkLst>
            <pc:docMk/>
            <pc:sldMk cId="928073718" sldId="383"/>
            <ac:spMk id="13" creationId="{B4E8A277-1EB7-71D8-4A3D-B893F7E4FA4C}"/>
          </ac:spMkLst>
        </pc:spChg>
        <pc:spChg chg="add del">
          <ac:chgData name="Gilbert, Leslee" userId="800982a3-5f71-4997-9518-b17a9a10869d" providerId="ADAL" clId="{B5B24403-5302-4685-80FF-4508A662011A}" dt="2025-05-05T19:19:09.853" v="2749" actId="26606"/>
          <ac:spMkLst>
            <pc:docMk/>
            <pc:sldMk cId="928073718" sldId="383"/>
            <ac:spMk id="15" creationId="{08BA322D-9FCF-7CB0-911C-F940340F3293}"/>
          </ac:spMkLst>
        </pc:spChg>
        <pc:spChg chg="add del">
          <ac:chgData name="Gilbert, Leslee" userId="800982a3-5f71-4997-9518-b17a9a10869d" providerId="ADAL" clId="{B5B24403-5302-4685-80FF-4508A662011A}" dt="2025-05-05T19:19:09.853" v="2749" actId="26606"/>
          <ac:spMkLst>
            <pc:docMk/>
            <pc:sldMk cId="928073718" sldId="383"/>
            <ac:spMk id="17" creationId="{81BA9E95-3143-B2DF-60AB-4E3ED4B2811D}"/>
          </ac:spMkLst>
        </pc:spChg>
        <pc:spChg chg="add del">
          <ac:chgData name="Gilbert, Leslee" userId="800982a3-5f71-4997-9518-b17a9a10869d" providerId="ADAL" clId="{B5B24403-5302-4685-80FF-4508A662011A}" dt="2025-05-05T19:19:09.853" v="2749" actId="26606"/>
          <ac:spMkLst>
            <pc:docMk/>
            <pc:sldMk cId="928073718" sldId="383"/>
            <ac:spMk id="19" creationId="{2FE38FC0-3487-4C75-9EB9-957F7CDD02E8}"/>
          </ac:spMkLst>
        </pc:spChg>
        <pc:spChg chg="add del">
          <ac:chgData name="Gilbert, Leslee" userId="800982a3-5f71-4997-9518-b17a9a10869d" providerId="ADAL" clId="{B5B24403-5302-4685-80FF-4508A662011A}" dt="2025-05-05T19:18:56.714" v="2742" actId="26606"/>
          <ac:spMkLst>
            <pc:docMk/>
            <pc:sldMk cId="928073718" sldId="383"/>
            <ac:spMk id="23" creationId="{1350F761-1F30-BF4D-26AE-DA4BF54FE578}"/>
          </ac:spMkLst>
        </pc:spChg>
        <pc:spChg chg="add">
          <ac:chgData name="Gilbert, Leslee" userId="800982a3-5f71-4997-9518-b17a9a10869d" providerId="ADAL" clId="{B5B24403-5302-4685-80FF-4508A662011A}" dt="2025-05-05T19:19:09.853" v="2749" actId="26606"/>
          <ac:spMkLst>
            <pc:docMk/>
            <pc:sldMk cId="928073718" sldId="383"/>
            <ac:spMk id="24" creationId="{E6659C6F-A29D-4D83-86DA-5B0289733C09}"/>
          </ac:spMkLst>
        </pc:spChg>
        <pc:spChg chg="add del">
          <ac:chgData name="Gilbert, Leslee" userId="800982a3-5f71-4997-9518-b17a9a10869d" providerId="ADAL" clId="{B5B24403-5302-4685-80FF-4508A662011A}" dt="2025-05-05T19:18:56.714" v="2742" actId="26606"/>
          <ac:spMkLst>
            <pc:docMk/>
            <pc:sldMk cId="928073718" sldId="383"/>
            <ac:spMk id="26" creationId="{E698F7DB-50DA-4359-AB57-E3DA492A0074}"/>
          </ac:spMkLst>
        </pc:spChg>
        <pc:spChg chg="add del">
          <ac:chgData name="Gilbert, Leslee" userId="800982a3-5f71-4997-9518-b17a9a10869d" providerId="ADAL" clId="{B5B24403-5302-4685-80FF-4508A662011A}" dt="2025-05-05T19:18:56.714" v="2742" actId="26606"/>
          <ac:spMkLst>
            <pc:docMk/>
            <pc:sldMk cId="928073718" sldId="383"/>
            <ac:spMk id="28" creationId="{640B2599-8958-480A-B5BB-A76A74D7084C}"/>
          </ac:spMkLst>
        </pc:spChg>
        <pc:spChg chg="add del">
          <ac:chgData name="Gilbert, Leslee" userId="800982a3-5f71-4997-9518-b17a9a10869d" providerId="ADAL" clId="{B5B24403-5302-4685-80FF-4508A662011A}" dt="2025-05-05T19:19:01.350" v="2744" actId="26606"/>
          <ac:spMkLst>
            <pc:docMk/>
            <pc:sldMk cId="928073718" sldId="383"/>
            <ac:spMk id="30" creationId="{F7E07B5E-9FB5-4C91-8BE4-6167EB58D0A7}"/>
          </ac:spMkLst>
        </pc:spChg>
        <pc:spChg chg="add del">
          <ac:chgData name="Gilbert, Leslee" userId="800982a3-5f71-4997-9518-b17a9a10869d" providerId="ADAL" clId="{B5B24403-5302-4685-80FF-4508A662011A}" dt="2025-05-05T19:19:01.350" v="2744" actId="26606"/>
          <ac:spMkLst>
            <pc:docMk/>
            <pc:sldMk cId="928073718" sldId="383"/>
            <ac:spMk id="32" creationId="{37524947-EB09-4DD9-973B-9F75BBCD7269}"/>
          </ac:spMkLst>
        </pc:spChg>
        <pc:spChg chg="add del">
          <ac:chgData name="Gilbert, Leslee" userId="800982a3-5f71-4997-9518-b17a9a10869d" providerId="ADAL" clId="{B5B24403-5302-4685-80FF-4508A662011A}" dt="2025-05-05T19:19:01.350" v="2744" actId="26606"/>
          <ac:spMkLst>
            <pc:docMk/>
            <pc:sldMk cId="928073718" sldId="383"/>
            <ac:spMk id="33" creationId="{5184EE59-3061-456B-9FB5-98A8E0E74B02}"/>
          </ac:spMkLst>
        </pc:spChg>
        <pc:spChg chg="add del">
          <ac:chgData name="Gilbert, Leslee" userId="800982a3-5f71-4997-9518-b17a9a10869d" providerId="ADAL" clId="{B5B24403-5302-4685-80FF-4508A662011A}" dt="2025-05-05T19:19:01.350" v="2744" actId="26606"/>
          <ac:spMkLst>
            <pc:docMk/>
            <pc:sldMk cId="928073718" sldId="383"/>
            <ac:spMk id="34" creationId="{D30C8E25-2DD1-45C6-9F04-0F0CBF666021}"/>
          </ac:spMkLst>
        </pc:spChg>
        <pc:spChg chg="add del">
          <ac:chgData name="Gilbert, Leslee" userId="800982a3-5f71-4997-9518-b17a9a10869d" providerId="ADAL" clId="{B5B24403-5302-4685-80FF-4508A662011A}" dt="2025-05-05T19:19:01.350" v="2744" actId="26606"/>
          <ac:spMkLst>
            <pc:docMk/>
            <pc:sldMk cId="928073718" sldId="383"/>
            <ac:spMk id="35" creationId="{23964289-ECF8-ADC9-ADB6-5362EA26BC06}"/>
          </ac:spMkLst>
        </pc:spChg>
        <pc:spChg chg="add del">
          <ac:chgData name="Gilbert, Leslee" userId="800982a3-5f71-4997-9518-b17a9a10869d" providerId="ADAL" clId="{B5B24403-5302-4685-80FF-4508A662011A}" dt="2025-05-05T19:19:01.350" v="2744" actId="26606"/>
          <ac:spMkLst>
            <pc:docMk/>
            <pc:sldMk cId="928073718" sldId="383"/>
            <ac:spMk id="36" creationId="{BC57EA3C-C239-4132-A618-5CBE9F896B2F}"/>
          </ac:spMkLst>
        </pc:spChg>
        <pc:spChg chg="add del">
          <ac:chgData name="Gilbert, Leslee" userId="800982a3-5f71-4997-9518-b17a9a10869d" providerId="ADAL" clId="{B5B24403-5302-4685-80FF-4508A662011A}" dt="2025-05-05T19:19:03.595" v="2746" actId="26606"/>
          <ac:spMkLst>
            <pc:docMk/>
            <pc:sldMk cId="928073718" sldId="383"/>
            <ac:spMk id="38" creationId="{E698F7DB-50DA-4359-AB57-E3DA492A0074}"/>
          </ac:spMkLst>
        </pc:spChg>
        <pc:spChg chg="add del">
          <ac:chgData name="Gilbert, Leslee" userId="800982a3-5f71-4997-9518-b17a9a10869d" providerId="ADAL" clId="{B5B24403-5302-4685-80FF-4508A662011A}" dt="2025-05-05T19:19:03.595" v="2746" actId="26606"/>
          <ac:spMkLst>
            <pc:docMk/>
            <pc:sldMk cId="928073718" sldId="383"/>
            <ac:spMk id="39" creationId="{640B2599-8958-480A-B5BB-A76A74D7084C}"/>
          </ac:spMkLst>
        </pc:spChg>
        <pc:spChg chg="add del">
          <ac:chgData name="Gilbert, Leslee" userId="800982a3-5f71-4997-9518-b17a9a10869d" providerId="ADAL" clId="{B5B24403-5302-4685-80FF-4508A662011A}" dt="2025-05-05T19:19:03.595" v="2746" actId="26606"/>
          <ac:spMkLst>
            <pc:docMk/>
            <pc:sldMk cId="928073718" sldId="383"/>
            <ac:spMk id="40" creationId="{1350F761-1F30-BF4D-26AE-DA4BF54FE578}"/>
          </ac:spMkLst>
        </pc:spChg>
        <pc:spChg chg="add del">
          <ac:chgData name="Gilbert, Leslee" userId="800982a3-5f71-4997-9518-b17a9a10869d" providerId="ADAL" clId="{B5B24403-5302-4685-80FF-4508A662011A}" dt="2025-05-05T19:19:09.840" v="2748" actId="26606"/>
          <ac:spMkLst>
            <pc:docMk/>
            <pc:sldMk cId="928073718" sldId="383"/>
            <ac:spMk id="42" creationId="{AD96FDFD-4E42-4A06-B8B5-768A1DB9C2A9}"/>
          </ac:spMkLst>
        </pc:spChg>
        <pc:spChg chg="add del">
          <ac:chgData name="Gilbert, Leslee" userId="800982a3-5f71-4997-9518-b17a9a10869d" providerId="ADAL" clId="{B5B24403-5302-4685-80FF-4508A662011A}" dt="2025-05-05T19:19:09.840" v="2748" actId="26606"/>
          <ac:spMkLst>
            <pc:docMk/>
            <pc:sldMk cId="928073718" sldId="383"/>
            <ac:spMk id="43" creationId="{FB872089-B057-6DC9-8C0A-7B1FF262031C}"/>
          </ac:spMkLst>
        </pc:spChg>
        <pc:spChg chg="add">
          <ac:chgData name="Gilbert, Leslee" userId="800982a3-5f71-4997-9518-b17a9a10869d" providerId="ADAL" clId="{B5B24403-5302-4685-80FF-4508A662011A}" dt="2025-05-05T19:19:09.853" v="2749" actId="26606"/>
          <ac:spMkLst>
            <pc:docMk/>
            <pc:sldMk cId="928073718" sldId="383"/>
            <ac:spMk id="45" creationId="{890DEF05-784E-4B61-89E4-04C4ECF4E5A0}"/>
          </ac:spMkLst>
        </pc:spChg>
        <pc:graphicFrameChg chg="del">
          <ac:chgData name="Gilbert, Leslee" userId="800982a3-5f71-4997-9518-b17a9a10869d" providerId="ADAL" clId="{B5B24403-5302-4685-80FF-4508A662011A}" dt="2025-05-05T19:18:19.128" v="2735" actId="478"/>
          <ac:graphicFrameMkLst>
            <pc:docMk/>
            <pc:sldMk cId="928073718" sldId="383"/>
            <ac:graphicFrameMk id="4" creationId="{05BABB2D-C8DD-9C60-DC62-0B5B59226A79}"/>
          </ac:graphicFrameMkLst>
        </pc:graphicFrameChg>
        <pc:picChg chg="add mod">
          <ac:chgData name="Gilbert, Leslee" userId="800982a3-5f71-4997-9518-b17a9a10869d" providerId="ADAL" clId="{B5B24403-5302-4685-80FF-4508A662011A}" dt="2025-05-05T19:18:28.005" v="2736"/>
          <ac:picMkLst>
            <pc:docMk/>
            <pc:sldMk cId="928073718" sldId="383"/>
            <ac:picMk id="6" creationId="{2A14CB4F-7AEF-BB44-0AF8-C72C5D8212C7}"/>
          </ac:picMkLst>
        </pc:picChg>
        <pc:picChg chg="add mod">
          <ac:chgData name="Gilbert, Leslee" userId="800982a3-5f71-4997-9518-b17a9a10869d" providerId="ADAL" clId="{B5B24403-5302-4685-80FF-4508A662011A}" dt="2025-05-05T19:18:35.070" v="2738" actId="1076"/>
          <ac:picMkLst>
            <pc:docMk/>
            <pc:sldMk cId="928073718" sldId="383"/>
            <ac:picMk id="7" creationId="{EAE5F3A3-8523-F148-9CA2-C52F3B97CE41}"/>
          </ac:picMkLst>
        </pc:picChg>
        <pc:picChg chg="add mod">
          <ac:chgData name="Gilbert, Leslee" userId="800982a3-5f71-4997-9518-b17a9a10869d" providerId="ADAL" clId="{B5B24403-5302-4685-80FF-4508A662011A}" dt="2025-05-05T19:19:09.853" v="2749" actId="26606"/>
          <ac:picMkLst>
            <pc:docMk/>
            <pc:sldMk cId="928073718" sldId="383"/>
            <ac:picMk id="8" creationId="{4D73888A-BA0C-98CD-5DE6-42BB72BD4958}"/>
          </ac:picMkLst>
        </pc:picChg>
      </pc:sldChg>
      <pc:sldChg chg="addSp delSp modSp add mod">
        <pc:chgData name="Gilbert, Leslee" userId="800982a3-5f71-4997-9518-b17a9a10869d" providerId="ADAL" clId="{B5B24403-5302-4685-80FF-4508A662011A}" dt="2025-05-05T19:30:46.040" v="3018" actId="26606"/>
        <pc:sldMkLst>
          <pc:docMk/>
          <pc:sldMk cId="346196956" sldId="384"/>
        </pc:sldMkLst>
        <pc:spChg chg="mod">
          <ac:chgData name="Gilbert, Leslee" userId="800982a3-5f71-4997-9518-b17a9a10869d" providerId="ADAL" clId="{B5B24403-5302-4685-80FF-4508A662011A}" dt="2025-05-05T19:30:46.040" v="3018" actId="26606"/>
          <ac:spMkLst>
            <pc:docMk/>
            <pc:sldMk cId="346196956" sldId="384"/>
            <ac:spMk id="3" creationId="{4901E777-4ACF-81BD-8AF8-26428ABD787B}"/>
          </ac:spMkLst>
        </pc:spChg>
        <pc:spChg chg="del">
          <ac:chgData name="Gilbert, Leslee" userId="800982a3-5f71-4997-9518-b17a9a10869d" providerId="ADAL" clId="{B5B24403-5302-4685-80FF-4508A662011A}" dt="2025-05-05T19:30:46.040" v="3018" actId="26606"/>
          <ac:spMkLst>
            <pc:docMk/>
            <pc:sldMk cId="346196956" sldId="384"/>
            <ac:spMk id="42" creationId="{830B63A1-A11B-3734-7384-D6659622A7ED}"/>
          </ac:spMkLst>
        </pc:spChg>
        <pc:spChg chg="del">
          <ac:chgData name="Gilbert, Leslee" userId="800982a3-5f71-4997-9518-b17a9a10869d" providerId="ADAL" clId="{B5B24403-5302-4685-80FF-4508A662011A}" dt="2025-05-05T19:30:46.040" v="3018" actId="26606"/>
          <ac:spMkLst>
            <pc:docMk/>
            <pc:sldMk cId="346196956" sldId="384"/>
            <ac:spMk id="46" creationId="{49201A50-B18B-4980-5CCC-CF1D393493DA}"/>
          </ac:spMkLst>
        </pc:spChg>
        <pc:spChg chg="del">
          <ac:chgData name="Gilbert, Leslee" userId="800982a3-5f71-4997-9518-b17a9a10869d" providerId="ADAL" clId="{B5B24403-5302-4685-80FF-4508A662011A}" dt="2025-05-05T19:30:46.040" v="3018" actId="26606"/>
          <ac:spMkLst>
            <pc:docMk/>
            <pc:sldMk cId="346196956" sldId="384"/>
            <ac:spMk id="48" creationId="{C12F5EE3-136B-B15F-92D7-73796D12DF84}"/>
          </ac:spMkLst>
        </pc:spChg>
        <pc:spChg chg="del">
          <ac:chgData name="Gilbert, Leslee" userId="800982a3-5f71-4997-9518-b17a9a10869d" providerId="ADAL" clId="{B5B24403-5302-4685-80FF-4508A662011A}" dt="2025-05-05T19:30:46.040" v="3018" actId="26606"/>
          <ac:spMkLst>
            <pc:docMk/>
            <pc:sldMk cId="346196956" sldId="384"/>
            <ac:spMk id="50" creationId="{430C58D1-1CB4-6911-A4E4-8C77D048C060}"/>
          </ac:spMkLst>
        </pc:spChg>
        <pc:spChg chg="del">
          <ac:chgData name="Gilbert, Leslee" userId="800982a3-5f71-4997-9518-b17a9a10869d" providerId="ADAL" clId="{B5B24403-5302-4685-80FF-4508A662011A}" dt="2025-05-05T19:30:46.040" v="3018" actId="26606"/>
          <ac:spMkLst>
            <pc:docMk/>
            <pc:sldMk cId="346196956" sldId="384"/>
            <ac:spMk id="54" creationId="{2778F542-1D75-C502-1B20-060046EDA9E6}"/>
          </ac:spMkLst>
        </pc:spChg>
        <pc:spChg chg="add">
          <ac:chgData name="Gilbert, Leslee" userId="800982a3-5f71-4997-9518-b17a9a10869d" providerId="ADAL" clId="{B5B24403-5302-4685-80FF-4508A662011A}" dt="2025-05-05T19:30:46.040" v="3018" actId="26606"/>
          <ac:spMkLst>
            <pc:docMk/>
            <pc:sldMk cId="346196956" sldId="384"/>
            <ac:spMk id="59" creationId="{2E17E911-875F-4DE5-8699-99D9F1805A5D}"/>
          </ac:spMkLst>
        </pc:spChg>
        <pc:spChg chg="add">
          <ac:chgData name="Gilbert, Leslee" userId="800982a3-5f71-4997-9518-b17a9a10869d" providerId="ADAL" clId="{B5B24403-5302-4685-80FF-4508A662011A}" dt="2025-05-05T19:30:46.040" v="3018" actId="26606"/>
          <ac:spMkLst>
            <pc:docMk/>
            <pc:sldMk cId="346196956" sldId="384"/>
            <ac:spMk id="61" creationId="{CD9FE4EF-C4D8-49A0-B2FF-81D8DB7D8A24}"/>
          </ac:spMkLst>
        </pc:spChg>
        <pc:spChg chg="add">
          <ac:chgData name="Gilbert, Leslee" userId="800982a3-5f71-4997-9518-b17a9a10869d" providerId="ADAL" clId="{B5B24403-5302-4685-80FF-4508A662011A}" dt="2025-05-05T19:30:46.040" v="3018" actId="26606"/>
          <ac:spMkLst>
            <pc:docMk/>
            <pc:sldMk cId="346196956" sldId="384"/>
            <ac:spMk id="63" creationId="{4300840D-0A0B-4512-BACA-B439D5B9C57C}"/>
          </ac:spMkLst>
        </pc:spChg>
        <pc:spChg chg="add">
          <ac:chgData name="Gilbert, Leslee" userId="800982a3-5f71-4997-9518-b17a9a10869d" providerId="ADAL" clId="{B5B24403-5302-4685-80FF-4508A662011A}" dt="2025-05-05T19:30:46.040" v="3018" actId="26606"/>
          <ac:spMkLst>
            <pc:docMk/>
            <pc:sldMk cId="346196956" sldId="384"/>
            <ac:spMk id="67" creationId="{38FAA1A1-D861-433F-88FA-1E9D6FD31D11}"/>
          </ac:spMkLst>
        </pc:spChg>
        <pc:picChg chg="add mod">
          <ac:chgData name="Gilbert, Leslee" userId="800982a3-5f71-4997-9518-b17a9a10869d" providerId="ADAL" clId="{B5B24403-5302-4685-80FF-4508A662011A}" dt="2025-05-05T19:30:33.493" v="3017" actId="962"/>
          <ac:picMkLst>
            <pc:docMk/>
            <pc:sldMk cId="346196956" sldId="384"/>
            <ac:picMk id="5" creationId="{6252271F-1892-CA0D-08DD-545D0D2C8D2D}"/>
          </ac:picMkLst>
        </pc:picChg>
      </pc:sldChg>
      <pc:sldChg chg="modSp add mod ord modAnim">
        <pc:chgData name="Gilbert, Leslee" userId="800982a3-5f71-4997-9518-b17a9a10869d" providerId="ADAL" clId="{B5B24403-5302-4685-80FF-4508A662011A}" dt="2025-05-05T19:53:31.014" v="3131" actId="20577"/>
        <pc:sldMkLst>
          <pc:docMk/>
          <pc:sldMk cId="1428098821" sldId="385"/>
        </pc:sldMkLst>
        <pc:spChg chg="mod">
          <ac:chgData name="Gilbert, Leslee" userId="800982a3-5f71-4997-9518-b17a9a10869d" providerId="ADAL" clId="{B5B24403-5302-4685-80FF-4508A662011A}" dt="2025-05-05T19:53:11.935" v="3094" actId="20577"/>
          <ac:spMkLst>
            <pc:docMk/>
            <pc:sldMk cId="1428098821" sldId="385"/>
            <ac:spMk id="2" creationId="{6E1D23EC-D166-BD76-CCA5-2274B69AD10A}"/>
          </ac:spMkLst>
        </pc:spChg>
        <pc:spChg chg="mod">
          <ac:chgData name="Gilbert, Leslee" userId="800982a3-5f71-4997-9518-b17a9a10869d" providerId="ADAL" clId="{B5B24403-5302-4685-80FF-4508A662011A}" dt="2025-05-05T19:53:31.014" v="3131" actId="20577"/>
          <ac:spMkLst>
            <pc:docMk/>
            <pc:sldMk cId="1428098821" sldId="385"/>
            <ac:spMk id="3" creationId="{AC1B04B5-B0EC-2812-F47E-C82765D81F19}"/>
          </ac:spMkLst>
        </pc:spChg>
      </pc:sldChg>
      <pc:sldChg chg="addSp modSp add mod ord">
        <pc:chgData name="Gilbert, Leslee" userId="800982a3-5f71-4997-9518-b17a9a10869d" providerId="ADAL" clId="{B5B24403-5302-4685-80FF-4508A662011A}" dt="2025-05-05T20:56:12.429" v="3632" actId="15"/>
        <pc:sldMkLst>
          <pc:docMk/>
          <pc:sldMk cId="738911504" sldId="386"/>
        </pc:sldMkLst>
        <pc:spChg chg="mod">
          <ac:chgData name="Gilbert, Leslee" userId="800982a3-5f71-4997-9518-b17a9a10869d" providerId="ADAL" clId="{B5B24403-5302-4685-80FF-4508A662011A}" dt="2025-05-05T20:37:07.509" v="3218" actId="313"/>
          <ac:spMkLst>
            <pc:docMk/>
            <pc:sldMk cId="738911504" sldId="386"/>
            <ac:spMk id="2" creationId="{985E225C-7F94-EDCA-3B8E-C0C629647FF3}"/>
          </ac:spMkLst>
        </pc:spChg>
        <pc:spChg chg="mod">
          <ac:chgData name="Gilbert, Leslee" userId="800982a3-5f71-4997-9518-b17a9a10869d" providerId="ADAL" clId="{B5B24403-5302-4685-80FF-4508A662011A}" dt="2025-05-05T20:56:12.429" v="3632" actId="15"/>
          <ac:spMkLst>
            <pc:docMk/>
            <pc:sldMk cId="738911504" sldId="386"/>
            <ac:spMk id="3" creationId="{D81D6240-4A1E-E462-531A-3F204A8CE570}"/>
          </ac:spMkLst>
        </pc:spChg>
        <pc:picChg chg="add mod">
          <ac:chgData name="Gilbert, Leslee" userId="800982a3-5f71-4997-9518-b17a9a10869d" providerId="ADAL" clId="{B5B24403-5302-4685-80FF-4508A662011A}" dt="2025-05-05T20:53:48.735" v="3626" actId="14100"/>
          <ac:picMkLst>
            <pc:docMk/>
            <pc:sldMk cId="738911504" sldId="386"/>
            <ac:picMk id="5" creationId="{76578DB5-CAF8-103E-A058-41ECF00BC4B1}"/>
          </ac:picMkLst>
        </pc:picChg>
        <pc:picChg chg="add mod">
          <ac:chgData name="Gilbert, Leslee" userId="800982a3-5f71-4997-9518-b17a9a10869d" providerId="ADAL" clId="{B5B24403-5302-4685-80FF-4508A662011A}" dt="2025-05-05T20:53:54.428" v="3627" actId="1076"/>
          <ac:picMkLst>
            <pc:docMk/>
            <pc:sldMk cId="738911504" sldId="386"/>
            <ac:picMk id="7" creationId="{4B88DA67-1826-CA6B-AF05-F561D6DA91EB}"/>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ECC36C-3A23-43AE-951F-601A0FAB6930}"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F5ADB703-961C-47AD-BB90-78EF83C13339}">
      <dgm:prSet/>
      <dgm:spPr/>
      <dgm:t>
        <a:bodyPr/>
        <a:lstStyle/>
        <a:p>
          <a:r>
            <a:rPr lang="en-US" dirty="0"/>
            <a:t>The President and the Current Context</a:t>
          </a:r>
        </a:p>
      </dgm:t>
    </dgm:pt>
    <dgm:pt modelId="{4BCF95EB-04E0-44EB-99BA-43EDA4547358}" type="parTrans" cxnId="{E4537D91-C48C-46DC-A324-DAFB7982E34A}">
      <dgm:prSet/>
      <dgm:spPr/>
      <dgm:t>
        <a:bodyPr/>
        <a:lstStyle/>
        <a:p>
          <a:endParaRPr lang="en-US"/>
        </a:p>
      </dgm:t>
    </dgm:pt>
    <dgm:pt modelId="{6EEBB6A6-BD54-454E-97C1-F35C19B0A9E7}" type="sibTrans" cxnId="{E4537D91-C48C-46DC-A324-DAFB7982E34A}">
      <dgm:prSet/>
      <dgm:spPr/>
      <dgm:t>
        <a:bodyPr/>
        <a:lstStyle/>
        <a:p>
          <a:endParaRPr lang="en-US"/>
        </a:p>
      </dgm:t>
    </dgm:pt>
    <dgm:pt modelId="{3FFA5FE1-2938-44A4-BB24-7EDF0DE36C66}">
      <dgm:prSet/>
      <dgm:spPr/>
      <dgm:t>
        <a:bodyPr/>
        <a:lstStyle/>
        <a:p>
          <a:r>
            <a:rPr lang="en-US" dirty="0"/>
            <a:t>Tariffs, Taxes, and the Economic Growth Agenda</a:t>
          </a:r>
        </a:p>
      </dgm:t>
    </dgm:pt>
    <dgm:pt modelId="{D96AD7A0-6F6B-4EF2-A2E6-6CC8C1E6FB4A}" type="parTrans" cxnId="{558E79B7-8147-4EEC-BBDB-B462BF106351}">
      <dgm:prSet/>
      <dgm:spPr/>
      <dgm:t>
        <a:bodyPr/>
        <a:lstStyle/>
        <a:p>
          <a:endParaRPr lang="en-US"/>
        </a:p>
      </dgm:t>
    </dgm:pt>
    <dgm:pt modelId="{8FA7ADA9-F7FD-4738-AFD3-8106D785B187}" type="sibTrans" cxnId="{558E79B7-8147-4EEC-BBDB-B462BF106351}">
      <dgm:prSet/>
      <dgm:spPr/>
      <dgm:t>
        <a:bodyPr/>
        <a:lstStyle/>
        <a:p>
          <a:endParaRPr lang="en-US"/>
        </a:p>
      </dgm:t>
    </dgm:pt>
    <dgm:pt modelId="{4D76583A-5A81-4D03-ADFC-6E48BA352B57}">
      <dgm:prSet/>
      <dgm:spPr/>
      <dgm:t>
        <a:bodyPr/>
        <a:lstStyle/>
        <a:p>
          <a:r>
            <a:rPr lang="en-US" dirty="0"/>
            <a:t>Congress and the “Three Budgets”</a:t>
          </a:r>
        </a:p>
      </dgm:t>
    </dgm:pt>
    <dgm:pt modelId="{83DA7B37-4813-4EDF-A0CE-2DA10B44CC65}" type="parTrans" cxnId="{D2E6CB4D-6363-4FBA-8708-9607B53BFCD9}">
      <dgm:prSet/>
      <dgm:spPr/>
      <dgm:t>
        <a:bodyPr/>
        <a:lstStyle/>
        <a:p>
          <a:endParaRPr lang="en-US"/>
        </a:p>
      </dgm:t>
    </dgm:pt>
    <dgm:pt modelId="{2DF6D5FF-79F1-4E7F-AF2B-D2002BEE6220}" type="sibTrans" cxnId="{D2E6CB4D-6363-4FBA-8708-9607B53BFCD9}">
      <dgm:prSet/>
      <dgm:spPr/>
      <dgm:t>
        <a:bodyPr/>
        <a:lstStyle/>
        <a:p>
          <a:endParaRPr lang="en-US"/>
        </a:p>
      </dgm:t>
    </dgm:pt>
    <dgm:pt modelId="{AD1CF01C-28A4-4681-A268-FBEF550FE68B}">
      <dgm:prSet/>
      <dgm:spPr/>
      <dgm:t>
        <a:bodyPr/>
        <a:lstStyle/>
        <a:p>
          <a:r>
            <a:rPr lang="en-US"/>
            <a:t>Suggestions on Positioning</a:t>
          </a:r>
        </a:p>
      </dgm:t>
    </dgm:pt>
    <dgm:pt modelId="{9F8E7D83-FCFE-42F6-8337-5D5041998382}" type="parTrans" cxnId="{777C24C7-47A2-40E3-BF22-7ED6271CCCC3}">
      <dgm:prSet/>
      <dgm:spPr/>
      <dgm:t>
        <a:bodyPr/>
        <a:lstStyle/>
        <a:p>
          <a:endParaRPr lang="en-US"/>
        </a:p>
      </dgm:t>
    </dgm:pt>
    <dgm:pt modelId="{59602FDA-60C4-4FDB-AA6E-6B00B68ACCF2}" type="sibTrans" cxnId="{777C24C7-47A2-40E3-BF22-7ED6271CCCC3}">
      <dgm:prSet/>
      <dgm:spPr/>
      <dgm:t>
        <a:bodyPr/>
        <a:lstStyle/>
        <a:p>
          <a:endParaRPr lang="en-US"/>
        </a:p>
      </dgm:t>
    </dgm:pt>
    <dgm:pt modelId="{7AFF5F32-4B0A-4CBA-AD6A-AA9E8D6A1E23}" type="pres">
      <dgm:prSet presAssocID="{51ECC36C-3A23-43AE-951F-601A0FAB6930}" presName="root" presStyleCnt="0">
        <dgm:presLayoutVars>
          <dgm:dir/>
          <dgm:resizeHandles val="exact"/>
        </dgm:presLayoutVars>
      </dgm:prSet>
      <dgm:spPr/>
    </dgm:pt>
    <dgm:pt modelId="{72FB8A34-4925-4DEE-B6A9-A777C43F0EC5}" type="pres">
      <dgm:prSet presAssocID="{F5ADB703-961C-47AD-BB90-78EF83C13339}" presName="compNode" presStyleCnt="0"/>
      <dgm:spPr/>
    </dgm:pt>
    <dgm:pt modelId="{1B72EF82-7994-4860-85A3-60CAE6F0EB5F}" type="pres">
      <dgm:prSet presAssocID="{F5ADB703-961C-47AD-BB90-78EF83C1333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ecturer"/>
        </a:ext>
      </dgm:extLst>
    </dgm:pt>
    <dgm:pt modelId="{0E833A5A-E2D2-4747-A329-97C2632F8772}" type="pres">
      <dgm:prSet presAssocID="{F5ADB703-961C-47AD-BB90-78EF83C13339}" presName="spaceRect" presStyleCnt="0"/>
      <dgm:spPr/>
    </dgm:pt>
    <dgm:pt modelId="{22C9C199-F680-40D8-B513-08B2032F94DE}" type="pres">
      <dgm:prSet presAssocID="{F5ADB703-961C-47AD-BB90-78EF83C13339}" presName="textRect" presStyleLbl="revTx" presStyleIdx="0" presStyleCnt="4">
        <dgm:presLayoutVars>
          <dgm:chMax val="1"/>
          <dgm:chPref val="1"/>
        </dgm:presLayoutVars>
      </dgm:prSet>
      <dgm:spPr/>
    </dgm:pt>
    <dgm:pt modelId="{A3446E0F-8669-4D37-8286-4D3E23E291B4}" type="pres">
      <dgm:prSet presAssocID="{6EEBB6A6-BD54-454E-97C1-F35C19B0A9E7}" presName="sibTrans" presStyleCnt="0"/>
      <dgm:spPr/>
    </dgm:pt>
    <dgm:pt modelId="{802C93DF-1E60-4744-922C-19800FE93EDC}" type="pres">
      <dgm:prSet presAssocID="{3FFA5FE1-2938-44A4-BB24-7EDF0DE36C66}" presName="compNode" presStyleCnt="0"/>
      <dgm:spPr/>
    </dgm:pt>
    <dgm:pt modelId="{7AFAAEAE-9DC0-4260-8EB2-2ECEDF6D9C0B}" type="pres">
      <dgm:prSet presAssocID="{3FFA5FE1-2938-44A4-BB24-7EDF0DE36C6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DACF41AF-1C65-46FA-A225-104D5043291C}" type="pres">
      <dgm:prSet presAssocID="{3FFA5FE1-2938-44A4-BB24-7EDF0DE36C66}" presName="spaceRect" presStyleCnt="0"/>
      <dgm:spPr/>
    </dgm:pt>
    <dgm:pt modelId="{DA7AF3E1-86D9-4DD4-AAC3-BB91C245B7C6}" type="pres">
      <dgm:prSet presAssocID="{3FFA5FE1-2938-44A4-BB24-7EDF0DE36C66}" presName="textRect" presStyleLbl="revTx" presStyleIdx="1" presStyleCnt="4">
        <dgm:presLayoutVars>
          <dgm:chMax val="1"/>
          <dgm:chPref val="1"/>
        </dgm:presLayoutVars>
      </dgm:prSet>
      <dgm:spPr/>
    </dgm:pt>
    <dgm:pt modelId="{F1722D31-407D-4973-9527-B222D2B34A20}" type="pres">
      <dgm:prSet presAssocID="{8FA7ADA9-F7FD-4738-AFD3-8106D785B187}" presName="sibTrans" presStyleCnt="0"/>
      <dgm:spPr/>
    </dgm:pt>
    <dgm:pt modelId="{FA81AFDC-891A-4EF7-BB40-4C7EC4CBF2A3}" type="pres">
      <dgm:prSet presAssocID="{4D76583A-5A81-4D03-ADFC-6E48BA352B57}" presName="compNode" presStyleCnt="0"/>
      <dgm:spPr/>
    </dgm:pt>
    <dgm:pt modelId="{7FF1F4FF-70EB-40C1-A9DE-06859F07ED0C}" type="pres">
      <dgm:prSet presAssocID="{4D76583A-5A81-4D03-ADFC-6E48BA352B5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nk"/>
        </a:ext>
      </dgm:extLst>
    </dgm:pt>
    <dgm:pt modelId="{52975FA1-E924-445B-8EB6-DAE5EA17C691}" type="pres">
      <dgm:prSet presAssocID="{4D76583A-5A81-4D03-ADFC-6E48BA352B57}" presName="spaceRect" presStyleCnt="0"/>
      <dgm:spPr/>
    </dgm:pt>
    <dgm:pt modelId="{00E34F02-A565-4566-8FD3-5198993DE813}" type="pres">
      <dgm:prSet presAssocID="{4D76583A-5A81-4D03-ADFC-6E48BA352B57}" presName="textRect" presStyleLbl="revTx" presStyleIdx="2" presStyleCnt="4">
        <dgm:presLayoutVars>
          <dgm:chMax val="1"/>
          <dgm:chPref val="1"/>
        </dgm:presLayoutVars>
      </dgm:prSet>
      <dgm:spPr/>
    </dgm:pt>
    <dgm:pt modelId="{B70916F6-40D5-40B6-A342-B561E8E66338}" type="pres">
      <dgm:prSet presAssocID="{2DF6D5FF-79F1-4E7F-AF2B-D2002BEE6220}" presName="sibTrans" presStyleCnt="0"/>
      <dgm:spPr/>
    </dgm:pt>
    <dgm:pt modelId="{4AA1A190-D060-4A4F-9AF6-138F95DE8839}" type="pres">
      <dgm:prSet presAssocID="{AD1CF01C-28A4-4681-A268-FBEF550FE68B}" presName="compNode" presStyleCnt="0"/>
      <dgm:spPr/>
    </dgm:pt>
    <dgm:pt modelId="{F70F6089-26AF-4D0A-8612-C3B995A9BFC4}" type="pres">
      <dgm:prSet presAssocID="{AD1CF01C-28A4-4681-A268-FBEF550FE68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ghtbulb"/>
        </a:ext>
      </dgm:extLst>
    </dgm:pt>
    <dgm:pt modelId="{E477CCAB-B053-40E0-BDE7-B2950E2FF0FF}" type="pres">
      <dgm:prSet presAssocID="{AD1CF01C-28A4-4681-A268-FBEF550FE68B}" presName="spaceRect" presStyleCnt="0"/>
      <dgm:spPr/>
    </dgm:pt>
    <dgm:pt modelId="{70340F0D-A3E2-4F87-9DAB-2EDC962A1362}" type="pres">
      <dgm:prSet presAssocID="{AD1CF01C-28A4-4681-A268-FBEF550FE68B}" presName="textRect" presStyleLbl="revTx" presStyleIdx="3" presStyleCnt="4">
        <dgm:presLayoutVars>
          <dgm:chMax val="1"/>
          <dgm:chPref val="1"/>
        </dgm:presLayoutVars>
      </dgm:prSet>
      <dgm:spPr/>
    </dgm:pt>
  </dgm:ptLst>
  <dgm:cxnLst>
    <dgm:cxn modelId="{D2E6CB4D-6363-4FBA-8708-9607B53BFCD9}" srcId="{51ECC36C-3A23-43AE-951F-601A0FAB6930}" destId="{4D76583A-5A81-4D03-ADFC-6E48BA352B57}" srcOrd="2" destOrd="0" parTransId="{83DA7B37-4813-4EDF-A0CE-2DA10B44CC65}" sibTransId="{2DF6D5FF-79F1-4E7F-AF2B-D2002BEE6220}"/>
    <dgm:cxn modelId="{F7D6F254-A8AE-4172-A405-0D915BD4DB55}" type="presOf" srcId="{4D76583A-5A81-4D03-ADFC-6E48BA352B57}" destId="{00E34F02-A565-4566-8FD3-5198993DE813}" srcOrd="0" destOrd="0" presId="urn:microsoft.com/office/officeart/2018/2/layout/IconLabelList"/>
    <dgm:cxn modelId="{35A77D56-E7F6-4E9D-8635-661BE6C39ADE}" type="presOf" srcId="{51ECC36C-3A23-43AE-951F-601A0FAB6930}" destId="{7AFF5F32-4B0A-4CBA-AD6A-AA9E8D6A1E23}" srcOrd="0" destOrd="0" presId="urn:microsoft.com/office/officeart/2018/2/layout/IconLabelList"/>
    <dgm:cxn modelId="{37CFA785-7B1E-4282-B8A2-A8E226C9AC08}" type="presOf" srcId="{AD1CF01C-28A4-4681-A268-FBEF550FE68B}" destId="{70340F0D-A3E2-4F87-9DAB-2EDC962A1362}" srcOrd="0" destOrd="0" presId="urn:microsoft.com/office/officeart/2018/2/layout/IconLabelList"/>
    <dgm:cxn modelId="{E4537D91-C48C-46DC-A324-DAFB7982E34A}" srcId="{51ECC36C-3A23-43AE-951F-601A0FAB6930}" destId="{F5ADB703-961C-47AD-BB90-78EF83C13339}" srcOrd="0" destOrd="0" parTransId="{4BCF95EB-04E0-44EB-99BA-43EDA4547358}" sibTransId="{6EEBB6A6-BD54-454E-97C1-F35C19B0A9E7}"/>
    <dgm:cxn modelId="{392A519E-D235-404F-9A5E-6CCE2437139C}" type="presOf" srcId="{F5ADB703-961C-47AD-BB90-78EF83C13339}" destId="{22C9C199-F680-40D8-B513-08B2032F94DE}" srcOrd="0" destOrd="0" presId="urn:microsoft.com/office/officeart/2018/2/layout/IconLabelList"/>
    <dgm:cxn modelId="{558E79B7-8147-4EEC-BBDB-B462BF106351}" srcId="{51ECC36C-3A23-43AE-951F-601A0FAB6930}" destId="{3FFA5FE1-2938-44A4-BB24-7EDF0DE36C66}" srcOrd="1" destOrd="0" parTransId="{D96AD7A0-6F6B-4EF2-A2E6-6CC8C1E6FB4A}" sibTransId="{8FA7ADA9-F7FD-4738-AFD3-8106D785B187}"/>
    <dgm:cxn modelId="{BA8534BF-0C4C-4A6D-BB63-5A285BD6776B}" type="presOf" srcId="{3FFA5FE1-2938-44A4-BB24-7EDF0DE36C66}" destId="{DA7AF3E1-86D9-4DD4-AAC3-BB91C245B7C6}" srcOrd="0" destOrd="0" presId="urn:microsoft.com/office/officeart/2018/2/layout/IconLabelList"/>
    <dgm:cxn modelId="{777C24C7-47A2-40E3-BF22-7ED6271CCCC3}" srcId="{51ECC36C-3A23-43AE-951F-601A0FAB6930}" destId="{AD1CF01C-28A4-4681-A268-FBEF550FE68B}" srcOrd="3" destOrd="0" parTransId="{9F8E7D83-FCFE-42F6-8337-5D5041998382}" sibTransId="{59602FDA-60C4-4FDB-AA6E-6B00B68ACCF2}"/>
    <dgm:cxn modelId="{42BFD1A8-120D-4282-AB73-586F1FB04ADB}" type="presParOf" srcId="{7AFF5F32-4B0A-4CBA-AD6A-AA9E8D6A1E23}" destId="{72FB8A34-4925-4DEE-B6A9-A777C43F0EC5}" srcOrd="0" destOrd="0" presId="urn:microsoft.com/office/officeart/2018/2/layout/IconLabelList"/>
    <dgm:cxn modelId="{2677BEBB-0E01-4EB8-AA4C-AB295947A3AC}" type="presParOf" srcId="{72FB8A34-4925-4DEE-B6A9-A777C43F0EC5}" destId="{1B72EF82-7994-4860-85A3-60CAE6F0EB5F}" srcOrd="0" destOrd="0" presId="urn:microsoft.com/office/officeart/2018/2/layout/IconLabelList"/>
    <dgm:cxn modelId="{E5D8B9FF-5415-4E4E-B19F-FA40749424B0}" type="presParOf" srcId="{72FB8A34-4925-4DEE-B6A9-A777C43F0EC5}" destId="{0E833A5A-E2D2-4747-A329-97C2632F8772}" srcOrd="1" destOrd="0" presId="urn:microsoft.com/office/officeart/2018/2/layout/IconLabelList"/>
    <dgm:cxn modelId="{98FD0968-D529-4E26-804F-676D3A7BD996}" type="presParOf" srcId="{72FB8A34-4925-4DEE-B6A9-A777C43F0EC5}" destId="{22C9C199-F680-40D8-B513-08B2032F94DE}" srcOrd="2" destOrd="0" presId="urn:microsoft.com/office/officeart/2018/2/layout/IconLabelList"/>
    <dgm:cxn modelId="{8EE63199-C781-4648-AB33-4CE2BA324764}" type="presParOf" srcId="{7AFF5F32-4B0A-4CBA-AD6A-AA9E8D6A1E23}" destId="{A3446E0F-8669-4D37-8286-4D3E23E291B4}" srcOrd="1" destOrd="0" presId="urn:microsoft.com/office/officeart/2018/2/layout/IconLabelList"/>
    <dgm:cxn modelId="{3EF8D2EE-82D8-4F14-B6A8-B008435F68A3}" type="presParOf" srcId="{7AFF5F32-4B0A-4CBA-AD6A-AA9E8D6A1E23}" destId="{802C93DF-1E60-4744-922C-19800FE93EDC}" srcOrd="2" destOrd="0" presId="urn:microsoft.com/office/officeart/2018/2/layout/IconLabelList"/>
    <dgm:cxn modelId="{C742F4E9-8622-4575-8ED8-953D63172B94}" type="presParOf" srcId="{802C93DF-1E60-4744-922C-19800FE93EDC}" destId="{7AFAAEAE-9DC0-4260-8EB2-2ECEDF6D9C0B}" srcOrd="0" destOrd="0" presId="urn:microsoft.com/office/officeart/2018/2/layout/IconLabelList"/>
    <dgm:cxn modelId="{9406DF9F-B73E-44D2-BFC0-D330E2FE929E}" type="presParOf" srcId="{802C93DF-1E60-4744-922C-19800FE93EDC}" destId="{DACF41AF-1C65-46FA-A225-104D5043291C}" srcOrd="1" destOrd="0" presId="urn:microsoft.com/office/officeart/2018/2/layout/IconLabelList"/>
    <dgm:cxn modelId="{FF341105-820B-4772-BBFF-42EFDF6F7C69}" type="presParOf" srcId="{802C93DF-1E60-4744-922C-19800FE93EDC}" destId="{DA7AF3E1-86D9-4DD4-AAC3-BB91C245B7C6}" srcOrd="2" destOrd="0" presId="urn:microsoft.com/office/officeart/2018/2/layout/IconLabelList"/>
    <dgm:cxn modelId="{9FD0A34E-45E5-4100-A44F-71E1F0A2A2DF}" type="presParOf" srcId="{7AFF5F32-4B0A-4CBA-AD6A-AA9E8D6A1E23}" destId="{F1722D31-407D-4973-9527-B222D2B34A20}" srcOrd="3" destOrd="0" presId="urn:microsoft.com/office/officeart/2018/2/layout/IconLabelList"/>
    <dgm:cxn modelId="{1840348D-9343-44FF-9627-EEE0075C879D}" type="presParOf" srcId="{7AFF5F32-4B0A-4CBA-AD6A-AA9E8D6A1E23}" destId="{FA81AFDC-891A-4EF7-BB40-4C7EC4CBF2A3}" srcOrd="4" destOrd="0" presId="urn:microsoft.com/office/officeart/2018/2/layout/IconLabelList"/>
    <dgm:cxn modelId="{346BC348-4597-422A-A7B9-AB5A999CF671}" type="presParOf" srcId="{FA81AFDC-891A-4EF7-BB40-4C7EC4CBF2A3}" destId="{7FF1F4FF-70EB-40C1-A9DE-06859F07ED0C}" srcOrd="0" destOrd="0" presId="urn:microsoft.com/office/officeart/2018/2/layout/IconLabelList"/>
    <dgm:cxn modelId="{B1D5E4A0-FCB9-4BF2-A7D4-C008AE6171AF}" type="presParOf" srcId="{FA81AFDC-891A-4EF7-BB40-4C7EC4CBF2A3}" destId="{52975FA1-E924-445B-8EB6-DAE5EA17C691}" srcOrd="1" destOrd="0" presId="urn:microsoft.com/office/officeart/2018/2/layout/IconLabelList"/>
    <dgm:cxn modelId="{ACEC873F-16F9-43E1-854E-017604A2EEFF}" type="presParOf" srcId="{FA81AFDC-891A-4EF7-BB40-4C7EC4CBF2A3}" destId="{00E34F02-A565-4566-8FD3-5198993DE813}" srcOrd="2" destOrd="0" presId="urn:microsoft.com/office/officeart/2018/2/layout/IconLabelList"/>
    <dgm:cxn modelId="{461675F5-96ED-49F3-95E1-869968CD00C1}" type="presParOf" srcId="{7AFF5F32-4B0A-4CBA-AD6A-AA9E8D6A1E23}" destId="{B70916F6-40D5-40B6-A342-B561E8E66338}" srcOrd="5" destOrd="0" presId="urn:microsoft.com/office/officeart/2018/2/layout/IconLabelList"/>
    <dgm:cxn modelId="{A2855C11-E9E3-4513-86D8-603A670F282B}" type="presParOf" srcId="{7AFF5F32-4B0A-4CBA-AD6A-AA9E8D6A1E23}" destId="{4AA1A190-D060-4A4F-9AF6-138F95DE8839}" srcOrd="6" destOrd="0" presId="urn:microsoft.com/office/officeart/2018/2/layout/IconLabelList"/>
    <dgm:cxn modelId="{843790CD-4F88-4E96-A9A9-92F268D35A41}" type="presParOf" srcId="{4AA1A190-D060-4A4F-9AF6-138F95DE8839}" destId="{F70F6089-26AF-4D0A-8612-C3B995A9BFC4}" srcOrd="0" destOrd="0" presId="urn:microsoft.com/office/officeart/2018/2/layout/IconLabelList"/>
    <dgm:cxn modelId="{3959DCDF-3135-4DD8-95DE-966062E9A6C4}" type="presParOf" srcId="{4AA1A190-D060-4A4F-9AF6-138F95DE8839}" destId="{E477CCAB-B053-40E0-BDE7-B2950E2FF0FF}" srcOrd="1" destOrd="0" presId="urn:microsoft.com/office/officeart/2018/2/layout/IconLabelList"/>
    <dgm:cxn modelId="{A371214C-A9D4-4245-A0E4-F0C2A8CD4117}" type="presParOf" srcId="{4AA1A190-D060-4A4F-9AF6-138F95DE8839}" destId="{70340F0D-A3E2-4F87-9DAB-2EDC962A1362}"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84336-D0B1-4B0E-BA5C-55B2CED1D394}" type="doc">
      <dgm:prSet loTypeId="urn:microsoft.com/office/officeart/2005/8/layout/radial3" loCatId="cycle" qsTypeId="urn:microsoft.com/office/officeart/2005/8/quickstyle/simple4" qsCatId="simple" csTypeId="urn:microsoft.com/office/officeart/2005/8/colors/colorful2" csCatId="colorful" phldr="1"/>
      <dgm:spPr/>
      <dgm:t>
        <a:bodyPr/>
        <a:lstStyle/>
        <a:p>
          <a:endParaRPr lang="en-US"/>
        </a:p>
      </dgm:t>
    </dgm:pt>
    <dgm:pt modelId="{E1F87E0E-FF3E-47D3-BFF3-1936BDC1B9A7}">
      <dgm:prSet phldrT="[Text]"/>
      <dgm:spPr/>
      <dgm:t>
        <a:bodyPr/>
        <a:lstStyle/>
        <a:p>
          <a:r>
            <a:rPr lang="en-US" b="1" dirty="0"/>
            <a:t>Executive Branch </a:t>
          </a:r>
          <a:r>
            <a:rPr lang="en-US" dirty="0"/>
            <a:t>Levers</a:t>
          </a:r>
        </a:p>
      </dgm:t>
    </dgm:pt>
    <dgm:pt modelId="{169E7CD4-95A5-4EA3-A305-1668AA4A744D}" type="parTrans" cxnId="{98FD00BD-2599-433A-AC2F-14A7D52BA766}">
      <dgm:prSet/>
      <dgm:spPr/>
      <dgm:t>
        <a:bodyPr/>
        <a:lstStyle/>
        <a:p>
          <a:endParaRPr lang="en-US"/>
        </a:p>
      </dgm:t>
    </dgm:pt>
    <dgm:pt modelId="{9C10DDF3-A40F-4978-A049-EE2D16408C99}" type="sibTrans" cxnId="{98FD00BD-2599-433A-AC2F-14A7D52BA766}">
      <dgm:prSet/>
      <dgm:spPr/>
      <dgm:t>
        <a:bodyPr/>
        <a:lstStyle/>
        <a:p>
          <a:endParaRPr lang="en-US"/>
        </a:p>
      </dgm:t>
    </dgm:pt>
    <dgm:pt modelId="{2356E178-4180-471B-A95D-2442FCF758CB}">
      <dgm:prSet phldrT="[Text]"/>
      <dgm:spPr/>
      <dgm:t>
        <a:bodyPr/>
        <a:lstStyle/>
        <a:p>
          <a:r>
            <a:rPr lang="en-US" dirty="0"/>
            <a:t>Impoundment</a:t>
          </a:r>
        </a:p>
      </dgm:t>
    </dgm:pt>
    <dgm:pt modelId="{28637787-CABB-4AAD-B4EC-042A0B395341}" type="parTrans" cxnId="{3D751365-FC4E-4999-8138-5C7B52A6F84F}">
      <dgm:prSet/>
      <dgm:spPr/>
      <dgm:t>
        <a:bodyPr/>
        <a:lstStyle/>
        <a:p>
          <a:endParaRPr lang="en-US"/>
        </a:p>
      </dgm:t>
    </dgm:pt>
    <dgm:pt modelId="{419F9E5C-97BF-4A9A-8E09-71B55289B3AE}" type="sibTrans" cxnId="{3D751365-FC4E-4999-8138-5C7B52A6F84F}">
      <dgm:prSet/>
      <dgm:spPr/>
      <dgm:t>
        <a:bodyPr/>
        <a:lstStyle/>
        <a:p>
          <a:endParaRPr lang="en-US"/>
        </a:p>
      </dgm:t>
    </dgm:pt>
    <dgm:pt modelId="{D6369594-53CA-4743-BFF7-C2D904DA742C}">
      <dgm:prSet phldrT="[Text]"/>
      <dgm:spPr/>
      <dgm:t>
        <a:bodyPr/>
        <a:lstStyle/>
        <a:p>
          <a:r>
            <a:rPr lang="en-US" dirty="0"/>
            <a:t>Executive Orders</a:t>
          </a:r>
        </a:p>
      </dgm:t>
    </dgm:pt>
    <dgm:pt modelId="{5433BCDE-D01B-4C43-9770-3BCF6A203491}" type="parTrans" cxnId="{AFAA54E3-514A-4D36-807E-9FBD4120AF30}">
      <dgm:prSet/>
      <dgm:spPr/>
      <dgm:t>
        <a:bodyPr/>
        <a:lstStyle/>
        <a:p>
          <a:endParaRPr lang="en-US"/>
        </a:p>
      </dgm:t>
    </dgm:pt>
    <dgm:pt modelId="{5B98D9CA-9FDF-44BD-98EC-0F6E2E37923A}" type="sibTrans" cxnId="{AFAA54E3-514A-4D36-807E-9FBD4120AF30}">
      <dgm:prSet/>
      <dgm:spPr/>
      <dgm:t>
        <a:bodyPr/>
        <a:lstStyle/>
        <a:p>
          <a:endParaRPr lang="en-US"/>
        </a:p>
      </dgm:t>
    </dgm:pt>
    <dgm:pt modelId="{B626C495-F3A7-4ADE-A0FE-4E7983E98359}">
      <dgm:prSet phldrT="[Text]"/>
      <dgm:spPr/>
      <dgm:t>
        <a:bodyPr/>
        <a:lstStyle/>
        <a:p>
          <a:r>
            <a:rPr lang="en-US" dirty="0"/>
            <a:t>Tariffs</a:t>
          </a:r>
        </a:p>
      </dgm:t>
    </dgm:pt>
    <dgm:pt modelId="{6F2AC2C2-8163-4C6A-99C5-72A6C2B2A33F}" type="parTrans" cxnId="{13AF98FC-2DB9-4B5F-85B0-E587DE19880D}">
      <dgm:prSet/>
      <dgm:spPr/>
      <dgm:t>
        <a:bodyPr/>
        <a:lstStyle/>
        <a:p>
          <a:endParaRPr lang="en-US"/>
        </a:p>
      </dgm:t>
    </dgm:pt>
    <dgm:pt modelId="{91A8EA40-4823-4FE8-82D6-C24B81F0FC1F}" type="sibTrans" cxnId="{13AF98FC-2DB9-4B5F-85B0-E587DE19880D}">
      <dgm:prSet/>
      <dgm:spPr/>
      <dgm:t>
        <a:bodyPr/>
        <a:lstStyle/>
        <a:p>
          <a:endParaRPr lang="en-US"/>
        </a:p>
      </dgm:t>
    </dgm:pt>
    <dgm:pt modelId="{BC2DF43D-A878-4B6A-B15F-7FFBED6EC842}">
      <dgm:prSet phldrT="[Text]"/>
      <dgm:spPr/>
      <dgm:t>
        <a:bodyPr/>
        <a:lstStyle/>
        <a:p>
          <a:r>
            <a:rPr lang="en-US" dirty="0"/>
            <a:t>Hiring and Firing</a:t>
          </a:r>
        </a:p>
      </dgm:t>
    </dgm:pt>
    <dgm:pt modelId="{17DD7635-F2DC-43BE-A312-49946A09DBA4}" type="parTrans" cxnId="{5C40F758-5264-4653-AF57-ED244AC8F3A3}">
      <dgm:prSet/>
      <dgm:spPr/>
      <dgm:t>
        <a:bodyPr/>
        <a:lstStyle/>
        <a:p>
          <a:endParaRPr lang="en-US"/>
        </a:p>
      </dgm:t>
    </dgm:pt>
    <dgm:pt modelId="{E6A990DC-0228-4E23-ABC6-C9EE879B9A00}" type="sibTrans" cxnId="{5C40F758-5264-4653-AF57-ED244AC8F3A3}">
      <dgm:prSet/>
      <dgm:spPr/>
      <dgm:t>
        <a:bodyPr/>
        <a:lstStyle/>
        <a:p>
          <a:endParaRPr lang="en-US"/>
        </a:p>
      </dgm:t>
    </dgm:pt>
    <dgm:pt modelId="{6AC06DA7-CE8D-4505-9FE7-CE8D66AF8CE3}" type="pres">
      <dgm:prSet presAssocID="{62584336-D0B1-4B0E-BA5C-55B2CED1D394}" presName="composite" presStyleCnt="0">
        <dgm:presLayoutVars>
          <dgm:chMax val="1"/>
          <dgm:dir/>
          <dgm:resizeHandles val="exact"/>
        </dgm:presLayoutVars>
      </dgm:prSet>
      <dgm:spPr/>
    </dgm:pt>
    <dgm:pt modelId="{08393204-84F0-43F2-9224-4E5E9A1A50D1}" type="pres">
      <dgm:prSet presAssocID="{62584336-D0B1-4B0E-BA5C-55B2CED1D394}" presName="radial" presStyleCnt="0">
        <dgm:presLayoutVars>
          <dgm:animLvl val="ctr"/>
        </dgm:presLayoutVars>
      </dgm:prSet>
      <dgm:spPr/>
    </dgm:pt>
    <dgm:pt modelId="{1E705470-E14C-44B7-9C49-B655D73AC4A0}" type="pres">
      <dgm:prSet presAssocID="{E1F87E0E-FF3E-47D3-BFF3-1936BDC1B9A7}" presName="centerShape" presStyleLbl="vennNode1" presStyleIdx="0" presStyleCnt="5"/>
      <dgm:spPr/>
    </dgm:pt>
    <dgm:pt modelId="{E77CF30F-89ED-466F-A419-3E60C7E61C6A}" type="pres">
      <dgm:prSet presAssocID="{2356E178-4180-471B-A95D-2442FCF758CB}" presName="node" presStyleLbl="vennNode1" presStyleIdx="1" presStyleCnt="5">
        <dgm:presLayoutVars>
          <dgm:bulletEnabled val="1"/>
        </dgm:presLayoutVars>
      </dgm:prSet>
      <dgm:spPr/>
    </dgm:pt>
    <dgm:pt modelId="{C22C08A6-F30B-417D-8134-CF6F32E4A8AB}" type="pres">
      <dgm:prSet presAssocID="{D6369594-53CA-4743-BFF7-C2D904DA742C}" presName="node" presStyleLbl="vennNode1" presStyleIdx="2" presStyleCnt="5">
        <dgm:presLayoutVars>
          <dgm:bulletEnabled val="1"/>
        </dgm:presLayoutVars>
      </dgm:prSet>
      <dgm:spPr/>
    </dgm:pt>
    <dgm:pt modelId="{A6BD738C-3D4F-4FA5-9B0F-B97DB3973F57}" type="pres">
      <dgm:prSet presAssocID="{B626C495-F3A7-4ADE-A0FE-4E7983E98359}" presName="node" presStyleLbl="vennNode1" presStyleIdx="3" presStyleCnt="5">
        <dgm:presLayoutVars>
          <dgm:bulletEnabled val="1"/>
        </dgm:presLayoutVars>
      </dgm:prSet>
      <dgm:spPr/>
    </dgm:pt>
    <dgm:pt modelId="{A8F2FE35-420D-49E1-8FB7-E0EFE0AAF4C3}" type="pres">
      <dgm:prSet presAssocID="{BC2DF43D-A878-4B6A-B15F-7FFBED6EC842}" presName="node" presStyleLbl="vennNode1" presStyleIdx="4" presStyleCnt="5">
        <dgm:presLayoutVars>
          <dgm:bulletEnabled val="1"/>
        </dgm:presLayoutVars>
      </dgm:prSet>
      <dgm:spPr/>
    </dgm:pt>
  </dgm:ptLst>
  <dgm:cxnLst>
    <dgm:cxn modelId="{7302B619-BE29-45BA-8A5C-FCA6C7BAC14E}" type="presOf" srcId="{E1F87E0E-FF3E-47D3-BFF3-1936BDC1B9A7}" destId="{1E705470-E14C-44B7-9C49-B655D73AC4A0}" srcOrd="0" destOrd="0" presId="urn:microsoft.com/office/officeart/2005/8/layout/radial3"/>
    <dgm:cxn modelId="{3D751365-FC4E-4999-8138-5C7B52A6F84F}" srcId="{E1F87E0E-FF3E-47D3-BFF3-1936BDC1B9A7}" destId="{2356E178-4180-471B-A95D-2442FCF758CB}" srcOrd="0" destOrd="0" parTransId="{28637787-CABB-4AAD-B4EC-042A0B395341}" sibTransId="{419F9E5C-97BF-4A9A-8E09-71B55289B3AE}"/>
    <dgm:cxn modelId="{5C40F758-5264-4653-AF57-ED244AC8F3A3}" srcId="{E1F87E0E-FF3E-47D3-BFF3-1936BDC1B9A7}" destId="{BC2DF43D-A878-4B6A-B15F-7FFBED6EC842}" srcOrd="3" destOrd="0" parTransId="{17DD7635-F2DC-43BE-A312-49946A09DBA4}" sibTransId="{E6A990DC-0228-4E23-ABC6-C9EE879B9A00}"/>
    <dgm:cxn modelId="{2CA5A682-A435-4055-8DAC-C552714CC152}" type="presOf" srcId="{D6369594-53CA-4743-BFF7-C2D904DA742C}" destId="{C22C08A6-F30B-417D-8134-CF6F32E4A8AB}" srcOrd="0" destOrd="0" presId="urn:microsoft.com/office/officeart/2005/8/layout/radial3"/>
    <dgm:cxn modelId="{D4693484-F1D9-4AA8-B0E7-B4A31725AEE3}" type="presOf" srcId="{BC2DF43D-A878-4B6A-B15F-7FFBED6EC842}" destId="{A8F2FE35-420D-49E1-8FB7-E0EFE0AAF4C3}" srcOrd="0" destOrd="0" presId="urn:microsoft.com/office/officeart/2005/8/layout/radial3"/>
    <dgm:cxn modelId="{87FE538E-9807-443E-9EF4-01776786EFB8}" type="presOf" srcId="{2356E178-4180-471B-A95D-2442FCF758CB}" destId="{E77CF30F-89ED-466F-A419-3E60C7E61C6A}" srcOrd="0" destOrd="0" presId="urn:microsoft.com/office/officeart/2005/8/layout/radial3"/>
    <dgm:cxn modelId="{98FD00BD-2599-433A-AC2F-14A7D52BA766}" srcId="{62584336-D0B1-4B0E-BA5C-55B2CED1D394}" destId="{E1F87E0E-FF3E-47D3-BFF3-1936BDC1B9A7}" srcOrd="0" destOrd="0" parTransId="{169E7CD4-95A5-4EA3-A305-1668AA4A744D}" sibTransId="{9C10DDF3-A40F-4978-A049-EE2D16408C99}"/>
    <dgm:cxn modelId="{11C71CCF-00DB-4ECF-A4E7-5546B89827C5}" type="presOf" srcId="{B626C495-F3A7-4ADE-A0FE-4E7983E98359}" destId="{A6BD738C-3D4F-4FA5-9B0F-B97DB3973F57}" srcOrd="0" destOrd="0" presId="urn:microsoft.com/office/officeart/2005/8/layout/radial3"/>
    <dgm:cxn modelId="{AFAA54E3-514A-4D36-807E-9FBD4120AF30}" srcId="{E1F87E0E-FF3E-47D3-BFF3-1936BDC1B9A7}" destId="{D6369594-53CA-4743-BFF7-C2D904DA742C}" srcOrd="1" destOrd="0" parTransId="{5433BCDE-D01B-4C43-9770-3BCF6A203491}" sibTransId="{5B98D9CA-9FDF-44BD-98EC-0F6E2E37923A}"/>
    <dgm:cxn modelId="{307381ED-7A3F-481C-8758-8F86170FFF52}" type="presOf" srcId="{62584336-D0B1-4B0E-BA5C-55B2CED1D394}" destId="{6AC06DA7-CE8D-4505-9FE7-CE8D66AF8CE3}" srcOrd="0" destOrd="0" presId="urn:microsoft.com/office/officeart/2005/8/layout/radial3"/>
    <dgm:cxn modelId="{13AF98FC-2DB9-4B5F-85B0-E587DE19880D}" srcId="{E1F87E0E-FF3E-47D3-BFF3-1936BDC1B9A7}" destId="{B626C495-F3A7-4ADE-A0FE-4E7983E98359}" srcOrd="2" destOrd="0" parTransId="{6F2AC2C2-8163-4C6A-99C5-72A6C2B2A33F}" sibTransId="{91A8EA40-4823-4FE8-82D6-C24B81F0FC1F}"/>
    <dgm:cxn modelId="{3F7F6AFE-4515-4715-9C7D-E4BFCE3B3F74}" type="presParOf" srcId="{6AC06DA7-CE8D-4505-9FE7-CE8D66AF8CE3}" destId="{08393204-84F0-43F2-9224-4E5E9A1A50D1}" srcOrd="0" destOrd="0" presId="urn:microsoft.com/office/officeart/2005/8/layout/radial3"/>
    <dgm:cxn modelId="{ED85C04B-B816-4220-B6D6-75EBA937DA13}" type="presParOf" srcId="{08393204-84F0-43F2-9224-4E5E9A1A50D1}" destId="{1E705470-E14C-44B7-9C49-B655D73AC4A0}" srcOrd="0" destOrd="0" presId="urn:microsoft.com/office/officeart/2005/8/layout/radial3"/>
    <dgm:cxn modelId="{A5CA8DAC-65CF-4F98-870C-D387B8C7D6F9}" type="presParOf" srcId="{08393204-84F0-43F2-9224-4E5E9A1A50D1}" destId="{E77CF30F-89ED-466F-A419-3E60C7E61C6A}" srcOrd="1" destOrd="0" presId="urn:microsoft.com/office/officeart/2005/8/layout/radial3"/>
    <dgm:cxn modelId="{C01BF1BB-D402-473E-810B-0667C3554291}" type="presParOf" srcId="{08393204-84F0-43F2-9224-4E5E9A1A50D1}" destId="{C22C08A6-F30B-417D-8134-CF6F32E4A8AB}" srcOrd="2" destOrd="0" presId="urn:microsoft.com/office/officeart/2005/8/layout/radial3"/>
    <dgm:cxn modelId="{1B514F7F-AD1C-4436-9F82-1FA0AC9B92EB}" type="presParOf" srcId="{08393204-84F0-43F2-9224-4E5E9A1A50D1}" destId="{A6BD738C-3D4F-4FA5-9B0F-B97DB3973F57}" srcOrd="3" destOrd="0" presId="urn:microsoft.com/office/officeart/2005/8/layout/radial3"/>
    <dgm:cxn modelId="{A48B2C8D-8AAA-41DF-AA22-28E967E6564E}" type="presParOf" srcId="{08393204-84F0-43F2-9224-4E5E9A1A50D1}" destId="{A8F2FE35-420D-49E1-8FB7-E0EFE0AAF4C3}"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D67ED0-6EEA-48F6-A9C1-BE754AABC76A}" type="doc">
      <dgm:prSet loTypeId="urn:microsoft.com/office/officeart/2017/3/layout/HorizontalPathTimeline#2" loCatId="other" qsTypeId="urn:microsoft.com/office/officeart/2005/8/quickstyle/simple1" qsCatId="simple" csTypeId="urn:microsoft.com/office/officeart/2005/8/colors/accent6_2" csCatId="accent6" phldr="1"/>
      <dgm:spPr/>
      <dgm:t>
        <a:bodyPr/>
        <a:lstStyle/>
        <a:p>
          <a:endParaRPr lang="en-US"/>
        </a:p>
      </dgm:t>
    </dgm:pt>
    <dgm:pt modelId="{AE62509E-8FD5-4BC0-8484-49407DA07B2D}">
      <dgm:prSet phldrT="[Text]" phldr="0"/>
      <dgm:spPr/>
      <dgm:t>
        <a:bodyPr/>
        <a:lstStyle/>
        <a:p>
          <a:r>
            <a:rPr lang="en-US" dirty="0"/>
            <a:t>Step 1</a:t>
          </a:r>
        </a:p>
      </dgm:t>
    </dgm:pt>
    <dgm:pt modelId="{8F2C679D-77AF-46F9-9ACE-1E1D440B1883}" type="parTrans" cxnId="{B681E0E7-0B3A-4DB8-BF19-F9AE0E1C787B}">
      <dgm:prSet/>
      <dgm:spPr/>
      <dgm:t>
        <a:bodyPr/>
        <a:lstStyle/>
        <a:p>
          <a:endParaRPr lang="en-US"/>
        </a:p>
      </dgm:t>
    </dgm:pt>
    <dgm:pt modelId="{5C2CB4AF-F88D-4FBE-A40E-0CC048A23B9E}" type="sibTrans" cxnId="{B681E0E7-0B3A-4DB8-BF19-F9AE0E1C787B}">
      <dgm:prSet/>
      <dgm:spPr/>
      <dgm:t>
        <a:bodyPr/>
        <a:lstStyle/>
        <a:p>
          <a:endParaRPr lang="en-US"/>
        </a:p>
      </dgm:t>
    </dgm:pt>
    <dgm:pt modelId="{54A260F9-80FA-4E2A-BE87-2C0670B83857}">
      <dgm:prSet phldrT="[Text]" custT="1"/>
      <dgm:spPr/>
      <dgm:t>
        <a:bodyPr/>
        <a:lstStyle/>
        <a:p>
          <a:r>
            <a:rPr lang="en-US" sz="1600" b="0" dirty="0"/>
            <a:t>Budget First: House and Senate Pass the Same Budget Resolution</a:t>
          </a:r>
        </a:p>
      </dgm:t>
    </dgm:pt>
    <dgm:pt modelId="{3E4E3177-8F1B-40ED-B20A-6A6F0041E180}" type="parTrans" cxnId="{0D49E980-DE7B-46C8-A240-0AF3E38E1055}">
      <dgm:prSet/>
      <dgm:spPr/>
      <dgm:t>
        <a:bodyPr/>
        <a:lstStyle/>
        <a:p>
          <a:endParaRPr lang="en-US"/>
        </a:p>
      </dgm:t>
    </dgm:pt>
    <dgm:pt modelId="{BA9E60E0-CF2E-4096-A9F4-556713DB9AE4}" type="sibTrans" cxnId="{0D49E980-DE7B-46C8-A240-0AF3E38E1055}">
      <dgm:prSet/>
      <dgm:spPr/>
      <dgm:t>
        <a:bodyPr/>
        <a:lstStyle/>
        <a:p>
          <a:endParaRPr lang="en-US"/>
        </a:p>
      </dgm:t>
    </dgm:pt>
    <dgm:pt modelId="{20928AAA-F457-4A09-8AAC-A82210983FBE}">
      <dgm:prSet phldrT="[Text]" phldr="0"/>
      <dgm:spPr/>
      <dgm:t>
        <a:bodyPr/>
        <a:lstStyle/>
        <a:p>
          <a:r>
            <a:rPr lang="en-US" dirty="0"/>
            <a:t>Step 2</a:t>
          </a:r>
        </a:p>
      </dgm:t>
    </dgm:pt>
    <dgm:pt modelId="{915085CE-2C78-4B64-8FF4-E48DB7BD55D2}" type="parTrans" cxnId="{BA476174-221B-4A3D-B4E2-5FCC084B59D3}">
      <dgm:prSet/>
      <dgm:spPr/>
      <dgm:t>
        <a:bodyPr/>
        <a:lstStyle/>
        <a:p>
          <a:endParaRPr lang="en-US"/>
        </a:p>
      </dgm:t>
    </dgm:pt>
    <dgm:pt modelId="{EB5D5454-A5E9-4E37-B514-DFC5324A66C0}" type="sibTrans" cxnId="{BA476174-221B-4A3D-B4E2-5FCC084B59D3}">
      <dgm:prSet/>
      <dgm:spPr/>
      <dgm:t>
        <a:bodyPr/>
        <a:lstStyle/>
        <a:p>
          <a:endParaRPr lang="en-US"/>
        </a:p>
      </dgm:t>
    </dgm:pt>
    <dgm:pt modelId="{9C6534A9-4C27-4998-80A5-DF23882CAE25}">
      <dgm:prSet phldrT="[Text]" custT="1"/>
      <dgm:spPr/>
      <dgm:t>
        <a:bodyPr/>
        <a:lstStyle/>
        <a:p>
          <a:r>
            <a:rPr lang="en-US" sz="1600" b="1" dirty="0">
              <a:highlight>
                <a:srgbClr val="FFFF00"/>
              </a:highlight>
            </a:rPr>
            <a:t>Instructions Second—Committee Action</a:t>
          </a:r>
        </a:p>
      </dgm:t>
    </dgm:pt>
    <dgm:pt modelId="{0AA7231B-9394-4732-A7BE-3EB3CF2F8D70}" type="parTrans" cxnId="{82290D4D-2346-4E6C-B254-B9EAA4D01A23}">
      <dgm:prSet/>
      <dgm:spPr/>
      <dgm:t>
        <a:bodyPr/>
        <a:lstStyle/>
        <a:p>
          <a:endParaRPr lang="en-US"/>
        </a:p>
      </dgm:t>
    </dgm:pt>
    <dgm:pt modelId="{83B69D46-737C-4589-B359-6BD9DD58BC91}" type="sibTrans" cxnId="{82290D4D-2346-4E6C-B254-B9EAA4D01A23}">
      <dgm:prSet/>
      <dgm:spPr/>
      <dgm:t>
        <a:bodyPr/>
        <a:lstStyle/>
        <a:p>
          <a:endParaRPr lang="en-US"/>
        </a:p>
      </dgm:t>
    </dgm:pt>
    <dgm:pt modelId="{03738E35-4243-4E7D-A93F-C07DA3901E78}">
      <dgm:prSet phldrT="[Text]" phldr="0"/>
      <dgm:spPr/>
      <dgm:t>
        <a:bodyPr/>
        <a:lstStyle/>
        <a:p>
          <a:r>
            <a:rPr lang="en-US" dirty="0"/>
            <a:t>Step 3</a:t>
          </a:r>
        </a:p>
      </dgm:t>
    </dgm:pt>
    <dgm:pt modelId="{DABBAF6C-D1C9-42E1-B928-5ACDE3D21AB0}" type="parTrans" cxnId="{E41AD5BE-76F3-4A9E-8059-7FC968661703}">
      <dgm:prSet/>
      <dgm:spPr/>
      <dgm:t>
        <a:bodyPr/>
        <a:lstStyle/>
        <a:p>
          <a:endParaRPr lang="en-US"/>
        </a:p>
      </dgm:t>
    </dgm:pt>
    <dgm:pt modelId="{6BF5896A-A334-45B0-B451-09159F55B184}" type="sibTrans" cxnId="{E41AD5BE-76F3-4A9E-8059-7FC968661703}">
      <dgm:prSet/>
      <dgm:spPr/>
      <dgm:t>
        <a:bodyPr/>
        <a:lstStyle/>
        <a:p>
          <a:endParaRPr lang="en-US"/>
        </a:p>
      </dgm:t>
    </dgm:pt>
    <dgm:pt modelId="{34C8CD19-04E2-4488-965F-DC841C470D45}">
      <dgm:prSet phldrT="[Text]" custT="1"/>
      <dgm:spPr/>
      <dgm:t>
        <a:bodyPr/>
        <a:lstStyle/>
        <a:p>
          <a:r>
            <a:rPr lang="en-US" sz="1600" dirty="0"/>
            <a:t>Senate Only—Byrd Bath and Byrd Droppings</a:t>
          </a:r>
        </a:p>
      </dgm:t>
    </dgm:pt>
    <dgm:pt modelId="{CD5F7DE2-2AD1-4CE8-AAC7-AD9C8E180CEA}" type="parTrans" cxnId="{07030C4E-4D62-4240-B10F-E41B801C763E}">
      <dgm:prSet/>
      <dgm:spPr/>
      <dgm:t>
        <a:bodyPr/>
        <a:lstStyle/>
        <a:p>
          <a:endParaRPr lang="en-US"/>
        </a:p>
      </dgm:t>
    </dgm:pt>
    <dgm:pt modelId="{7CE5955C-EC28-4D1B-9459-0C5458B1797D}" type="sibTrans" cxnId="{07030C4E-4D62-4240-B10F-E41B801C763E}">
      <dgm:prSet/>
      <dgm:spPr/>
      <dgm:t>
        <a:bodyPr/>
        <a:lstStyle/>
        <a:p>
          <a:endParaRPr lang="en-US"/>
        </a:p>
      </dgm:t>
    </dgm:pt>
    <dgm:pt modelId="{5288893C-FA8E-4BB1-8E73-26873A414237}">
      <dgm:prSet phldrT="[Text]"/>
      <dgm:spPr/>
      <dgm:t>
        <a:bodyPr/>
        <a:lstStyle/>
        <a:p>
          <a:r>
            <a:rPr lang="en-US" dirty="0"/>
            <a:t>Step 4</a:t>
          </a:r>
        </a:p>
      </dgm:t>
    </dgm:pt>
    <dgm:pt modelId="{B96E404D-37DE-46A2-BF80-78A08CBF262C}" type="parTrans" cxnId="{2B790330-501D-4967-B757-4F5FFA10F871}">
      <dgm:prSet/>
      <dgm:spPr/>
      <dgm:t>
        <a:bodyPr/>
        <a:lstStyle/>
        <a:p>
          <a:endParaRPr lang="en-US"/>
        </a:p>
      </dgm:t>
    </dgm:pt>
    <dgm:pt modelId="{0A063199-9DB1-476C-880B-768BF300FB2E}" type="sibTrans" cxnId="{2B790330-501D-4967-B757-4F5FFA10F871}">
      <dgm:prSet/>
      <dgm:spPr/>
      <dgm:t>
        <a:bodyPr/>
        <a:lstStyle/>
        <a:p>
          <a:endParaRPr lang="en-US"/>
        </a:p>
      </dgm:t>
    </dgm:pt>
    <dgm:pt modelId="{6CCA4A94-29B0-4EAA-B861-22692384A554}">
      <dgm:prSet custT="1"/>
      <dgm:spPr/>
      <dgm:t>
        <a:bodyPr/>
        <a:lstStyle/>
        <a:p>
          <a:r>
            <a:rPr lang="en-US" sz="1600" dirty="0"/>
            <a:t>Final Reconciliation Bill Passes House and Senate</a:t>
          </a:r>
        </a:p>
      </dgm:t>
    </dgm:pt>
    <dgm:pt modelId="{B8BDE3BD-4D0B-40DA-AA95-BDBEBBCA1CDA}" type="parTrans" cxnId="{8D3C67E3-E138-4DBB-B8C4-D984728BC1A3}">
      <dgm:prSet/>
      <dgm:spPr/>
      <dgm:t>
        <a:bodyPr/>
        <a:lstStyle/>
        <a:p>
          <a:endParaRPr lang="en-US"/>
        </a:p>
      </dgm:t>
    </dgm:pt>
    <dgm:pt modelId="{5F79D881-14E3-4A52-A40A-6D76566D3CC2}" type="sibTrans" cxnId="{8D3C67E3-E138-4DBB-B8C4-D984728BC1A3}">
      <dgm:prSet/>
      <dgm:spPr/>
      <dgm:t>
        <a:bodyPr/>
        <a:lstStyle/>
        <a:p>
          <a:endParaRPr lang="en-US"/>
        </a:p>
      </dgm:t>
    </dgm:pt>
    <dgm:pt modelId="{9BB36EC9-B49F-4E8C-9669-24D262457FB4}">
      <dgm:prSet/>
      <dgm:spPr/>
      <dgm:t>
        <a:bodyPr/>
        <a:lstStyle/>
        <a:p>
          <a:r>
            <a:rPr lang="en-US" dirty="0"/>
            <a:t>Step 5</a:t>
          </a:r>
        </a:p>
      </dgm:t>
    </dgm:pt>
    <dgm:pt modelId="{334ACDC4-05D9-4755-B597-C8B2F00F76FE}" type="parTrans" cxnId="{1BD00E8E-75B0-4C19-AF90-1633569336BC}">
      <dgm:prSet/>
      <dgm:spPr/>
      <dgm:t>
        <a:bodyPr/>
        <a:lstStyle/>
        <a:p>
          <a:endParaRPr lang="en-US"/>
        </a:p>
      </dgm:t>
    </dgm:pt>
    <dgm:pt modelId="{0A0D465C-2D43-497B-AFD2-C0939F0FB42D}" type="sibTrans" cxnId="{1BD00E8E-75B0-4C19-AF90-1633569336BC}">
      <dgm:prSet/>
      <dgm:spPr/>
      <dgm:t>
        <a:bodyPr/>
        <a:lstStyle/>
        <a:p>
          <a:endParaRPr lang="en-US"/>
        </a:p>
      </dgm:t>
    </dgm:pt>
    <dgm:pt modelId="{730A1EF9-E4EF-4CEB-B84A-A954C3FCB278}">
      <dgm:prSet custT="1"/>
      <dgm:spPr/>
      <dgm:t>
        <a:bodyPr/>
        <a:lstStyle/>
        <a:p>
          <a:r>
            <a:rPr lang="en-US" sz="1600" dirty="0"/>
            <a:t>President Signs or Vetoes Bill</a:t>
          </a:r>
        </a:p>
      </dgm:t>
    </dgm:pt>
    <dgm:pt modelId="{3BBDC8A2-B24E-4C3D-9DD4-42634791D226}" type="parTrans" cxnId="{D1AE091D-633F-45A6-8A5E-F0B36947447F}">
      <dgm:prSet/>
      <dgm:spPr/>
      <dgm:t>
        <a:bodyPr/>
        <a:lstStyle/>
        <a:p>
          <a:endParaRPr lang="en-US"/>
        </a:p>
      </dgm:t>
    </dgm:pt>
    <dgm:pt modelId="{540AEC5A-6E4C-47A2-8622-CD87D60F5F5F}" type="sibTrans" cxnId="{D1AE091D-633F-45A6-8A5E-F0B36947447F}">
      <dgm:prSet/>
      <dgm:spPr/>
      <dgm:t>
        <a:bodyPr/>
        <a:lstStyle/>
        <a:p>
          <a:endParaRPr lang="en-US"/>
        </a:p>
      </dgm:t>
    </dgm:pt>
    <dgm:pt modelId="{93C358AC-5BA0-4CB6-B22F-1B95FA53D0F3}" type="pres">
      <dgm:prSet presAssocID="{44D67ED0-6EEA-48F6-A9C1-BE754AABC76A}" presName="root" presStyleCnt="0">
        <dgm:presLayoutVars>
          <dgm:chMax/>
          <dgm:chPref/>
          <dgm:dir/>
          <dgm:animLvl val="lvl"/>
        </dgm:presLayoutVars>
      </dgm:prSet>
      <dgm:spPr/>
    </dgm:pt>
    <dgm:pt modelId="{9F83E70B-EE6D-407B-8E1F-FE26817B3B1D}" type="pres">
      <dgm:prSet presAssocID="{44D67ED0-6EEA-48F6-A9C1-BE754AABC76A}" presName="divider" presStyleLbl="asst0" presStyleIdx="0" presStyleCnt="1"/>
      <dgm:spPr>
        <a:ln>
          <a:noFill/>
        </a:ln>
      </dgm:spPr>
    </dgm:pt>
    <dgm:pt modelId="{EE6F6E1A-AC88-44BD-8034-0C2734A7943C}" type="pres">
      <dgm:prSet presAssocID="{44D67ED0-6EEA-48F6-A9C1-BE754AABC76A}" presName="nodes" presStyleCnt="0">
        <dgm:presLayoutVars>
          <dgm:chMax/>
          <dgm:chPref/>
          <dgm:animLvl val="lvl"/>
        </dgm:presLayoutVars>
      </dgm:prSet>
      <dgm:spPr/>
    </dgm:pt>
    <dgm:pt modelId="{27CC3FEA-4989-4FE6-A03A-48D0F90DB146}" type="pres">
      <dgm:prSet presAssocID="{AE62509E-8FD5-4BC0-8484-49407DA07B2D}" presName="composite" presStyleCnt="0"/>
      <dgm:spPr/>
    </dgm:pt>
    <dgm:pt modelId="{B3AC6DBE-85B6-4AF3-BADF-7E1E82B735CC}" type="pres">
      <dgm:prSet presAssocID="{AE62509E-8FD5-4BC0-8484-49407DA07B2D}" presName="ConnectorPoint" presStyleLbl="fgAcc1" presStyleIdx="0" presStyleCnt="5"/>
      <dgm:spPr/>
    </dgm:pt>
    <dgm:pt modelId="{EAA550E8-D286-40B4-9B20-40DE0FCA02CE}" type="pres">
      <dgm:prSet presAssocID="{AE62509E-8FD5-4BC0-8484-49407DA07B2D}" presName="ConnectLine" presStyleLbl="alignNode1" presStyleIdx="0"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13B6FF8E-261C-4941-9C10-4D13C6F1D5E7}" type="pres">
      <dgm:prSet presAssocID="{AE62509E-8FD5-4BC0-8484-49407DA07B2D}" presName="FlexibleEmptyPlaceHolder" presStyleCnt="0"/>
      <dgm:spPr/>
    </dgm:pt>
    <dgm:pt modelId="{408DCC00-CC60-4F76-9C61-F00E7DBFC778}" type="pres">
      <dgm:prSet presAssocID="{AE62509E-8FD5-4BC0-8484-49407DA07B2D}" presName="L2TextContainer" presStyleLbl="bgAcc1" presStyleIdx="0" presStyleCnt="5" custLinFactNeighborX="-2565" custLinFactNeighborY="-1017">
        <dgm:presLayoutVars>
          <dgm:chMax val="0"/>
          <dgm:chPref val="0"/>
          <dgm:bulletEnabled val="1"/>
        </dgm:presLayoutVars>
      </dgm:prSet>
      <dgm:spPr/>
    </dgm:pt>
    <dgm:pt modelId="{5C96A5F5-16B2-4AEA-9591-B66C220F4A65}" type="pres">
      <dgm:prSet presAssocID="{AE62509E-8FD5-4BC0-8484-49407DA07B2D}" presName="L1TextContainer" presStyleLbl="revTx" presStyleIdx="0" presStyleCnt="5">
        <dgm:presLayoutVars>
          <dgm:chMax val="1"/>
          <dgm:chPref val="1"/>
          <dgm:bulletEnabled val="1"/>
        </dgm:presLayoutVars>
      </dgm:prSet>
      <dgm:spPr/>
    </dgm:pt>
    <dgm:pt modelId="{22931EBF-FF0E-4476-B965-7C4CFFC57D5D}" type="pres">
      <dgm:prSet presAssocID="{AE62509E-8FD5-4BC0-8484-49407DA07B2D}" presName="EmptyPlaceHolder" presStyleCnt="0"/>
      <dgm:spPr/>
    </dgm:pt>
    <dgm:pt modelId="{E3B24336-549D-49F0-9359-D66050EB5874}" type="pres">
      <dgm:prSet presAssocID="{5C2CB4AF-F88D-4FBE-A40E-0CC048A23B9E}" presName="spaceBetweenRectangles" presStyleCnt="0"/>
      <dgm:spPr/>
    </dgm:pt>
    <dgm:pt modelId="{8BD40F87-7EF8-4BE4-972F-FA3FE5A18736}" type="pres">
      <dgm:prSet presAssocID="{20928AAA-F457-4A09-8AAC-A82210983FBE}" presName="composite" presStyleCnt="0"/>
      <dgm:spPr/>
    </dgm:pt>
    <dgm:pt modelId="{F34C40A7-6131-4EF1-9887-E7EEA86D1562}" type="pres">
      <dgm:prSet presAssocID="{20928AAA-F457-4A09-8AAC-A82210983FBE}" presName="ConnectorPoint" presStyleLbl="fgAcc1" presStyleIdx="1" presStyleCnt="5"/>
      <dgm:spPr/>
    </dgm:pt>
    <dgm:pt modelId="{14186A17-7B9F-4674-AD57-FF0C87A3CB32}" type="pres">
      <dgm:prSet presAssocID="{20928AAA-F457-4A09-8AAC-A82210983FBE}" presName="ConnectLine" presStyleLbl="alignNode1" presStyleIdx="1"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975F3CEC-6BAC-4EFC-B44F-278583CEC78C}" type="pres">
      <dgm:prSet presAssocID="{20928AAA-F457-4A09-8AAC-A82210983FBE}" presName="FlexibleEmptyPlaceHolder" presStyleCnt="0"/>
      <dgm:spPr/>
    </dgm:pt>
    <dgm:pt modelId="{3A73CBFE-397D-467A-A65B-E19FAB2953BB}" type="pres">
      <dgm:prSet presAssocID="{20928AAA-F457-4A09-8AAC-A82210983FBE}" presName="L2TextContainer" presStyleLbl="bgAcc1" presStyleIdx="1" presStyleCnt="5" custScaleX="100868" custScaleY="125937" custLinFactNeighborX="4627" custLinFactNeighborY="14635">
        <dgm:presLayoutVars>
          <dgm:chMax val="0"/>
          <dgm:chPref val="0"/>
          <dgm:bulletEnabled val="1"/>
        </dgm:presLayoutVars>
      </dgm:prSet>
      <dgm:spPr/>
    </dgm:pt>
    <dgm:pt modelId="{730471FC-8FAF-49B2-8F42-63D391F759BE}" type="pres">
      <dgm:prSet presAssocID="{20928AAA-F457-4A09-8AAC-A82210983FBE}" presName="L1TextContainer" presStyleLbl="revTx" presStyleIdx="1" presStyleCnt="5">
        <dgm:presLayoutVars>
          <dgm:chMax val="1"/>
          <dgm:chPref val="1"/>
          <dgm:bulletEnabled val="1"/>
        </dgm:presLayoutVars>
      </dgm:prSet>
      <dgm:spPr/>
    </dgm:pt>
    <dgm:pt modelId="{E5B7BEAE-1C65-4A3E-9D69-CA6F92F97FF3}" type="pres">
      <dgm:prSet presAssocID="{20928AAA-F457-4A09-8AAC-A82210983FBE}" presName="EmptyPlaceHolder" presStyleCnt="0"/>
      <dgm:spPr/>
    </dgm:pt>
    <dgm:pt modelId="{1BC83304-6330-4FF6-994A-D02AC933FCB6}" type="pres">
      <dgm:prSet presAssocID="{EB5D5454-A5E9-4E37-B514-DFC5324A66C0}" presName="spaceBetweenRectangles" presStyleCnt="0"/>
      <dgm:spPr/>
    </dgm:pt>
    <dgm:pt modelId="{8D6C0F72-35C7-4FDF-BDAC-4FF565A33A17}" type="pres">
      <dgm:prSet presAssocID="{03738E35-4243-4E7D-A93F-C07DA3901E78}" presName="composite" presStyleCnt="0"/>
      <dgm:spPr/>
    </dgm:pt>
    <dgm:pt modelId="{79B0CEDC-0005-4ACE-AB25-DB9533DC85C2}" type="pres">
      <dgm:prSet presAssocID="{03738E35-4243-4E7D-A93F-C07DA3901E78}" presName="ConnectorPoint" presStyleLbl="fgAcc1" presStyleIdx="2" presStyleCnt="5"/>
      <dgm:spPr/>
    </dgm:pt>
    <dgm:pt modelId="{F1C3FD7B-71E0-4012-B7CE-2C80433ED975}" type="pres">
      <dgm:prSet presAssocID="{03738E35-4243-4E7D-A93F-C07DA3901E78}" presName="ConnectLine" presStyleLbl="alignNode1" presStyleIdx="2"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8D7DE9DA-72BE-42E6-8909-E3D0EB4CA475}" type="pres">
      <dgm:prSet presAssocID="{03738E35-4243-4E7D-A93F-C07DA3901E78}" presName="FlexibleEmptyPlaceHolder" presStyleCnt="0"/>
      <dgm:spPr/>
    </dgm:pt>
    <dgm:pt modelId="{2467EBEC-ACAC-4EF4-B856-39067B4D928B}" type="pres">
      <dgm:prSet presAssocID="{03738E35-4243-4E7D-A93F-C07DA3901E78}" presName="L2TextContainer" presStyleLbl="bgAcc1" presStyleIdx="2" presStyleCnt="5">
        <dgm:presLayoutVars>
          <dgm:chMax val="0"/>
          <dgm:chPref val="0"/>
          <dgm:bulletEnabled val="1"/>
        </dgm:presLayoutVars>
      </dgm:prSet>
      <dgm:spPr/>
    </dgm:pt>
    <dgm:pt modelId="{7605329C-2B32-4CD7-9B69-1B3DAB88562E}" type="pres">
      <dgm:prSet presAssocID="{03738E35-4243-4E7D-A93F-C07DA3901E78}" presName="L1TextContainer" presStyleLbl="revTx" presStyleIdx="2" presStyleCnt="5">
        <dgm:presLayoutVars>
          <dgm:chMax val="1"/>
          <dgm:chPref val="1"/>
          <dgm:bulletEnabled val="1"/>
        </dgm:presLayoutVars>
      </dgm:prSet>
      <dgm:spPr/>
    </dgm:pt>
    <dgm:pt modelId="{E4D18DE3-4D68-4CCA-A662-044FD68AA3B7}" type="pres">
      <dgm:prSet presAssocID="{03738E35-4243-4E7D-A93F-C07DA3901E78}" presName="EmptyPlaceHolder" presStyleCnt="0"/>
      <dgm:spPr/>
    </dgm:pt>
    <dgm:pt modelId="{45422C2E-F22E-4377-A7C3-B2A968FB8B04}" type="pres">
      <dgm:prSet presAssocID="{6BF5896A-A334-45B0-B451-09159F55B184}" presName="spaceBetweenRectangles" presStyleCnt="0"/>
      <dgm:spPr/>
    </dgm:pt>
    <dgm:pt modelId="{F158923C-2E31-42BC-A158-0ADDD3FA3388}" type="pres">
      <dgm:prSet presAssocID="{5288893C-FA8E-4BB1-8E73-26873A414237}" presName="composite" presStyleCnt="0"/>
      <dgm:spPr/>
    </dgm:pt>
    <dgm:pt modelId="{7F9CA9FA-4656-43AA-9088-3A5299B6A66C}" type="pres">
      <dgm:prSet presAssocID="{5288893C-FA8E-4BB1-8E73-26873A414237}" presName="ConnectorPoint" presStyleLbl="fgAcc1" presStyleIdx="3" presStyleCnt="5"/>
      <dgm:spPr/>
    </dgm:pt>
    <dgm:pt modelId="{E3DD767A-D2C6-4F85-B6F9-67493CDF5DDF}" type="pres">
      <dgm:prSet presAssocID="{5288893C-FA8E-4BB1-8E73-26873A414237}" presName="ConnectLine" presStyleLbl="alignNode1" presStyleIdx="3"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FC439593-481B-46FA-89EC-8E39AB07FC34}" type="pres">
      <dgm:prSet presAssocID="{5288893C-FA8E-4BB1-8E73-26873A414237}" presName="FlexibleEmptyPlaceHolder" presStyleCnt="0"/>
      <dgm:spPr/>
    </dgm:pt>
    <dgm:pt modelId="{2395288F-A4FC-4947-ABF3-216F88503A21}" type="pres">
      <dgm:prSet presAssocID="{5288893C-FA8E-4BB1-8E73-26873A414237}" presName="L2TextContainer" presStyleLbl="bgAcc1" presStyleIdx="3" presStyleCnt="5" custLinFactNeighborY="16">
        <dgm:presLayoutVars>
          <dgm:chMax val="0"/>
          <dgm:chPref val="0"/>
          <dgm:bulletEnabled val="1"/>
        </dgm:presLayoutVars>
      </dgm:prSet>
      <dgm:spPr/>
    </dgm:pt>
    <dgm:pt modelId="{76410C0E-CB2F-430A-B274-9F5EE09585B6}" type="pres">
      <dgm:prSet presAssocID="{5288893C-FA8E-4BB1-8E73-26873A414237}" presName="L1TextContainer" presStyleLbl="revTx" presStyleIdx="3" presStyleCnt="5">
        <dgm:presLayoutVars>
          <dgm:chMax val="1"/>
          <dgm:chPref val="1"/>
          <dgm:bulletEnabled val="1"/>
        </dgm:presLayoutVars>
      </dgm:prSet>
      <dgm:spPr/>
    </dgm:pt>
    <dgm:pt modelId="{AE7FE0DD-2FBD-4561-8F59-0C3ACCC3B694}" type="pres">
      <dgm:prSet presAssocID="{5288893C-FA8E-4BB1-8E73-26873A414237}" presName="EmptyPlaceHolder" presStyleCnt="0"/>
      <dgm:spPr/>
    </dgm:pt>
    <dgm:pt modelId="{35FD1076-866B-4C25-94BD-E9687AA9EF21}" type="pres">
      <dgm:prSet presAssocID="{0A063199-9DB1-476C-880B-768BF300FB2E}" presName="spaceBetweenRectangles" presStyleCnt="0"/>
      <dgm:spPr/>
    </dgm:pt>
    <dgm:pt modelId="{20497FE6-1CDA-4BC8-A583-3CCD319BBCD6}" type="pres">
      <dgm:prSet presAssocID="{9BB36EC9-B49F-4E8C-9669-24D262457FB4}" presName="composite" presStyleCnt="0"/>
      <dgm:spPr/>
    </dgm:pt>
    <dgm:pt modelId="{2A5782FC-85F7-4E30-BD9B-C6E24B4F7635}" type="pres">
      <dgm:prSet presAssocID="{9BB36EC9-B49F-4E8C-9669-24D262457FB4}" presName="ConnectorPoint" presStyleLbl="fgAcc1" presStyleIdx="4" presStyleCnt="5"/>
      <dgm:spPr/>
    </dgm:pt>
    <dgm:pt modelId="{55062874-43DA-4B4F-A5B5-0A05359E69E0}" type="pres">
      <dgm:prSet presAssocID="{9BB36EC9-B49F-4E8C-9669-24D262457FB4}" presName="ConnectLine" presStyleLbl="alignNode1" presStyleIdx="4" presStyleCnt="5"/>
      <dgm:spPr>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gm:spPr>
    </dgm:pt>
    <dgm:pt modelId="{888F0997-5A7F-4C57-94D1-2AB869F0E86A}" type="pres">
      <dgm:prSet presAssocID="{9BB36EC9-B49F-4E8C-9669-24D262457FB4}" presName="FlexibleEmptyPlaceHolder" presStyleCnt="0"/>
      <dgm:spPr/>
    </dgm:pt>
    <dgm:pt modelId="{C983C8FD-9287-44FA-9998-FE4092BFF282}" type="pres">
      <dgm:prSet presAssocID="{9BB36EC9-B49F-4E8C-9669-24D262457FB4}" presName="L2TextContainer" presStyleLbl="bgAcc1" presStyleIdx="4" presStyleCnt="5">
        <dgm:presLayoutVars>
          <dgm:chMax val="0"/>
          <dgm:chPref val="0"/>
          <dgm:bulletEnabled val="1"/>
        </dgm:presLayoutVars>
      </dgm:prSet>
      <dgm:spPr/>
    </dgm:pt>
    <dgm:pt modelId="{74E23094-0FB1-49E0-82F5-3A55AD2613CA}" type="pres">
      <dgm:prSet presAssocID="{9BB36EC9-B49F-4E8C-9669-24D262457FB4}" presName="L1TextContainer" presStyleLbl="revTx" presStyleIdx="4" presStyleCnt="5">
        <dgm:presLayoutVars>
          <dgm:chMax val="1"/>
          <dgm:chPref val="1"/>
          <dgm:bulletEnabled val="1"/>
        </dgm:presLayoutVars>
      </dgm:prSet>
      <dgm:spPr/>
    </dgm:pt>
    <dgm:pt modelId="{F291354D-2FFA-4D2F-B155-0818C6327B24}" type="pres">
      <dgm:prSet presAssocID="{9BB36EC9-B49F-4E8C-9669-24D262457FB4}" presName="EmptyPlaceHolder" presStyleCnt="0"/>
      <dgm:spPr/>
    </dgm:pt>
  </dgm:ptLst>
  <dgm:cxnLst>
    <dgm:cxn modelId="{1A1A5602-9CFD-454D-B81F-1F25DEBDBB35}" type="presOf" srcId="{34C8CD19-04E2-4488-965F-DC841C470D45}" destId="{2467EBEC-ACAC-4EF4-B856-39067B4D928B}" srcOrd="0" destOrd="0" presId="urn:microsoft.com/office/officeart/2017/3/layout/HorizontalPathTimeline#2"/>
    <dgm:cxn modelId="{520CD30B-FE94-4DC7-8049-336899103CFE}" type="presOf" srcId="{6CCA4A94-29B0-4EAA-B861-22692384A554}" destId="{2395288F-A4FC-4947-ABF3-216F88503A21}" srcOrd="0" destOrd="0" presId="urn:microsoft.com/office/officeart/2017/3/layout/HorizontalPathTimeline#2"/>
    <dgm:cxn modelId="{AFD6421C-D431-4323-846D-01046A009A1C}" type="presOf" srcId="{9BB36EC9-B49F-4E8C-9669-24D262457FB4}" destId="{74E23094-0FB1-49E0-82F5-3A55AD2613CA}" srcOrd="0" destOrd="0" presId="urn:microsoft.com/office/officeart/2017/3/layout/HorizontalPathTimeline#2"/>
    <dgm:cxn modelId="{D1AE091D-633F-45A6-8A5E-F0B36947447F}" srcId="{9BB36EC9-B49F-4E8C-9669-24D262457FB4}" destId="{730A1EF9-E4EF-4CEB-B84A-A954C3FCB278}" srcOrd="0" destOrd="0" parTransId="{3BBDC8A2-B24E-4C3D-9DD4-42634791D226}" sibTransId="{540AEC5A-6E4C-47A2-8622-CD87D60F5F5F}"/>
    <dgm:cxn modelId="{ABC35420-2881-483F-B687-1FB2F346360F}" type="presOf" srcId="{44D67ED0-6EEA-48F6-A9C1-BE754AABC76A}" destId="{93C358AC-5BA0-4CB6-B22F-1B95FA53D0F3}" srcOrd="0" destOrd="0" presId="urn:microsoft.com/office/officeart/2017/3/layout/HorizontalPathTimeline#2"/>
    <dgm:cxn modelId="{2B790330-501D-4967-B757-4F5FFA10F871}" srcId="{44D67ED0-6EEA-48F6-A9C1-BE754AABC76A}" destId="{5288893C-FA8E-4BB1-8E73-26873A414237}" srcOrd="3" destOrd="0" parTransId="{B96E404D-37DE-46A2-BF80-78A08CBF262C}" sibTransId="{0A063199-9DB1-476C-880B-768BF300FB2E}"/>
    <dgm:cxn modelId="{82290D4D-2346-4E6C-B254-B9EAA4D01A23}" srcId="{20928AAA-F457-4A09-8AAC-A82210983FBE}" destId="{9C6534A9-4C27-4998-80A5-DF23882CAE25}" srcOrd="0" destOrd="0" parTransId="{0AA7231B-9394-4732-A7BE-3EB3CF2F8D70}" sibTransId="{83B69D46-737C-4589-B359-6BD9DD58BC91}"/>
    <dgm:cxn modelId="{07030C4E-4D62-4240-B10F-E41B801C763E}" srcId="{03738E35-4243-4E7D-A93F-C07DA3901E78}" destId="{34C8CD19-04E2-4488-965F-DC841C470D45}" srcOrd="0" destOrd="0" parTransId="{CD5F7DE2-2AD1-4CE8-AAC7-AD9C8E180CEA}" sibTransId="{7CE5955C-EC28-4D1B-9459-0C5458B1797D}"/>
    <dgm:cxn modelId="{B0088271-8170-4078-803A-3444D8C8800E}" type="presOf" srcId="{730A1EF9-E4EF-4CEB-B84A-A954C3FCB278}" destId="{C983C8FD-9287-44FA-9998-FE4092BFF282}" srcOrd="0" destOrd="0" presId="urn:microsoft.com/office/officeart/2017/3/layout/HorizontalPathTimeline#2"/>
    <dgm:cxn modelId="{BA476174-221B-4A3D-B4E2-5FCC084B59D3}" srcId="{44D67ED0-6EEA-48F6-A9C1-BE754AABC76A}" destId="{20928AAA-F457-4A09-8AAC-A82210983FBE}" srcOrd="1" destOrd="0" parTransId="{915085CE-2C78-4B64-8FF4-E48DB7BD55D2}" sibTransId="{EB5D5454-A5E9-4E37-B514-DFC5324A66C0}"/>
    <dgm:cxn modelId="{6D78A77D-E8C3-44F7-BA7A-2EB94AAF655C}" type="presOf" srcId="{9C6534A9-4C27-4998-80A5-DF23882CAE25}" destId="{3A73CBFE-397D-467A-A65B-E19FAB2953BB}" srcOrd="0" destOrd="0" presId="urn:microsoft.com/office/officeart/2017/3/layout/HorizontalPathTimeline#2"/>
    <dgm:cxn modelId="{0D49E980-DE7B-46C8-A240-0AF3E38E1055}" srcId="{AE62509E-8FD5-4BC0-8484-49407DA07B2D}" destId="{54A260F9-80FA-4E2A-BE87-2C0670B83857}" srcOrd="0" destOrd="0" parTransId="{3E4E3177-8F1B-40ED-B20A-6A6F0041E180}" sibTransId="{BA9E60E0-CF2E-4096-A9F4-556713DB9AE4}"/>
    <dgm:cxn modelId="{1BD00E8E-75B0-4C19-AF90-1633569336BC}" srcId="{44D67ED0-6EEA-48F6-A9C1-BE754AABC76A}" destId="{9BB36EC9-B49F-4E8C-9669-24D262457FB4}" srcOrd="4" destOrd="0" parTransId="{334ACDC4-05D9-4755-B597-C8B2F00F76FE}" sibTransId="{0A0D465C-2D43-497B-AFD2-C0939F0FB42D}"/>
    <dgm:cxn modelId="{45AF1AB7-42B7-4C0D-8306-AFAABE7D0A75}" type="presOf" srcId="{5288893C-FA8E-4BB1-8E73-26873A414237}" destId="{76410C0E-CB2F-430A-B274-9F5EE09585B6}" srcOrd="0" destOrd="0" presId="urn:microsoft.com/office/officeart/2017/3/layout/HorizontalPathTimeline#2"/>
    <dgm:cxn modelId="{4746DDBA-39D9-4779-AA84-9E67056DD78D}" type="presOf" srcId="{20928AAA-F457-4A09-8AAC-A82210983FBE}" destId="{730471FC-8FAF-49B2-8F42-63D391F759BE}" srcOrd="0" destOrd="0" presId="urn:microsoft.com/office/officeart/2017/3/layout/HorizontalPathTimeline#2"/>
    <dgm:cxn modelId="{E41AD5BE-76F3-4A9E-8059-7FC968661703}" srcId="{44D67ED0-6EEA-48F6-A9C1-BE754AABC76A}" destId="{03738E35-4243-4E7D-A93F-C07DA3901E78}" srcOrd="2" destOrd="0" parTransId="{DABBAF6C-D1C9-42E1-B928-5ACDE3D21AB0}" sibTransId="{6BF5896A-A334-45B0-B451-09159F55B184}"/>
    <dgm:cxn modelId="{8E29C2C0-0274-4EA3-9FF2-BC466EA71A55}" type="presOf" srcId="{54A260F9-80FA-4E2A-BE87-2C0670B83857}" destId="{408DCC00-CC60-4F76-9C61-F00E7DBFC778}" srcOrd="0" destOrd="0" presId="urn:microsoft.com/office/officeart/2017/3/layout/HorizontalPathTimeline#2"/>
    <dgm:cxn modelId="{F02F5BC1-ADCB-49B8-8B9B-A880FE3F3007}" type="presOf" srcId="{03738E35-4243-4E7D-A93F-C07DA3901E78}" destId="{7605329C-2B32-4CD7-9B69-1B3DAB88562E}" srcOrd="0" destOrd="0" presId="urn:microsoft.com/office/officeart/2017/3/layout/HorizontalPathTimeline#2"/>
    <dgm:cxn modelId="{FB22A1C5-F573-4FC4-BF5E-BFBDF858D131}" type="presOf" srcId="{AE62509E-8FD5-4BC0-8484-49407DA07B2D}" destId="{5C96A5F5-16B2-4AEA-9591-B66C220F4A65}" srcOrd="0" destOrd="0" presId="urn:microsoft.com/office/officeart/2017/3/layout/HorizontalPathTimeline#2"/>
    <dgm:cxn modelId="{8D3C67E3-E138-4DBB-B8C4-D984728BC1A3}" srcId="{5288893C-FA8E-4BB1-8E73-26873A414237}" destId="{6CCA4A94-29B0-4EAA-B861-22692384A554}" srcOrd="0" destOrd="0" parTransId="{B8BDE3BD-4D0B-40DA-AA95-BDBEBBCA1CDA}" sibTransId="{5F79D881-14E3-4A52-A40A-6D76566D3CC2}"/>
    <dgm:cxn modelId="{B681E0E7-0B3A-4DB8-BF19-F9AE0E1C787B}" srcId="{44D67ED0-6EEA-48F6-A9C1-BE754AABC76A}" destId="{AE62509E-8FD5-4BC0-8484-49407DA07B2D}" srcOrd="0" destOrd="0" parTransId="{8F2C679D-77AF-46F9-9ACE-1E1D440B1883}" sibTransId="{5C2CB4AF-F88D-4FBE-A40E-0CC048A23B9E}"/>
    <dgm:cxn modelId="{149B274D-97B1-4D7D-8606-A060E69D9396}" type="presParOf" srcId="{93C358AC-5BA0-4CB6-B22F-1B95FA53D0F3}" destId="{9F83E70B-EE6D-407B-8E1F-FE26817B3B1D}" srcOrd="0" destOrd="0" presId="urn:microsoft.com/office/officeart/2017/3/layout/HorizontalPathTimeline#2"/>
    <dgm:cxn modelId="{9C64AB4C-6C50-4B98-94C3-1FB3A10037C8}" type="presParOf" srcId="{93C358AC-5BA0-4CB6-B22F-1B95FA53D0F3}" destId="{EE6F6E1A-AC88-44BD-8034-0C2734A7943C}" srcOrd="1" destOrd="0" presId="urn:microsoft.com/office/officeart/2017/3/layout/HorizontalPathTimeline#2"/>
    <dgm:cxn modelId="{1FD49278-35FB-4A87-8037-150A03088969}" type="presParOf" srcId="{EE6F6E1A-AC88-44BD-8034-0C2734A7943C}" destId="{27CC3FEA-4989-4FE6-A03A-48D0F90DB146}" srcOrd="0" destOrd="0" presId="urn:microsoft.com/office/officeart/2017/3/layout/HorizontalPathTimeline#2"/>
    <dgm:cxn modelId="{0FDCEE2C-9049-4A7D-A4AD-A3FAB2668504}" type="presParOf" srcId="{27CC3FEA-4989-4FE6-A03A-48D0F90DB146}" destId="{B3AC6DBE-85B6-4AF3-BADF-7E1E82B735CC}" srcOrd="0" destOrd="0" presId="urn:microsoft.com/office/officeart/2017/3/layout/HorizontalPathTimeline#2"/>
    <dgm:cxn modelId="{BD07AC6A-3A2F-47FE-9350-7DA4A29DB905}" type="presParOf" srcId="{27CC3FEA-4989-4FE6-A03A-48D0F90DB146}" destId="{EAA550E8-D286-40B4-9B20-40DE0FCA02CE}" srcOrd="1" destOrd="0" presId="urn:microsoft.com/office/officeart/2017/3/layout/HorizontalPathTimeline#2"/>
    <dgm:cxn modelId="{4EF19140-CE0B-4443-9D3C-912EE4A13BBB}" type="presParOf" srcId="{27CC3FEA-4989-4FE6-A03A-48D0F90DB146}" destId="{13B6FF8E-261C-4941-9C10-4D13C6F1D5E7}" srcOrd="2" destOrd="0" presId="urn:microsoft.com/office/officeart/2017/3/layout/HorizontalPathTimeline#2"/>
    <dgm:cxn modelId="{BF1AB424-047D-439E-A52A-C93F108309A7}" type="presParOf" srcId="{27CC3FEA-4989-4FE6-A03A-48D0F90DB146}" destId="{408DCC00-CC60-4F76-9C61-F00E7DBFC778}" srcOrd="3" destOrd="0" presId="urn:microsoft.com/office/officeart/2017/3/layout/HorizontalPathTimeline#2"/>
    <dgm:cxn modelId="{27C26064-6724-421D-AD07-4F8CD8E80135}" type="presParOf" srcId="{27CC3FEA-4989-4FE6-A03A-48D0F90DB146}" destId="{5C96A5F5-16B2-4AEA-9591-B66C220F4A65}" srcOrd="4" destOrd="0" presId="urn:microsoft.com/office/officeart/2017/3/layout/HorizontalPathTimeline#2"/>
    <dgm:cxn modelId="{292F4599-0304-4E05-BAB2-EE49D095460E}" type="presParOf" srcId="{27CC3FEA-4989-4FE6-A03A-48D0F90DB146}" destId="{22931EBF-FF0E-4476-B965-7C4CFFC57D5D}" srcOrd="5" destOrd="0" presId="urn:microsoft.com/office/officeart/2017/3/layout/HorizontalPathTimeline#2"/>
    <dgm:cxn modelId="{8392B015-2B04-43E7-9510-B7789EEB7846}" type="presParOf" srcId="{EE6F6E1A-AC88-44BD-8034-0C2734A7943C}" destId="{E3B24336-549D-49F0-9359-D66050EB5874}" srcOrd="1" destOrd="0" presId="urn:microsoft.com/office/officeart/2017/3/layout/HorizontalPathTimeline#2"/>
    <dgm:cxn modelId="{B4F8EBC0-FB8F-4814-B17C-8A8160450CE9}" type="presParOf" srcId="{EE6F6E1A-AC88-44BD-8034-0C2734A7943C}" destId="{8BD40F87-7EF8-4BE4-972F-FA3FE5A18736}" srcOrd="2" destOrd="0" presId="urn:microsoft.com/office/officeart/2017/3/layout/HorizontalPathTimeline#2"/>
    <dgm:cxn modelId="{BDBA57D5-9585-44EE-8137-B662DD0CCB3D}" type="presParOf" srcId="{8BD40F87-7EF8-4BE4-972F-FA3FE5A18736}" destId="{F34C40A7-6131-4EF1-9887-E7EEA86D1562}" srcOrd="0" destOrd="0" presId="urn:microsoft.com/office/officeart/2017/3/layout/HorizontalPathTimeline#2"/>
    <dgm:cxn modelId="{A58D608F-ECC9-4F53-924C-CA1FA9876CB6}" type="presParOf" srcId="{8BD40F87-7EF8-4BE4-972F-FA3FE5A18736}" destId="{14186A17-7B9F-4674-AD57-FF0C87A3CB32}" srcOrd="1" destOrd="0" presId="urn:microsoft.com/office/officeart/2017/3/layout/HorizontalPathTimeline#2"/>
    <dgm:cxn modelId="{35DB642F-8986-4C8A-8727-43F26FC8D8C5}" type="presParOf" srcId="{8BD40F87-7EF8-4BE4-972F-FA3FE5A18736}" destId="{975F3CEC-6BAC-4EFC-B44F-278583CEC78C}" srcOrd="2" destOrd="0" presId="urn:microsoft.com/office/officeart/2017/3/layout/HorizontalPathTimeline#2"/>
    <dgm:cxn modelId="{5F763E16-0EC2-45FD-9E65-98D18623BFAC}" type="presParOf" srcId="{8BD40F87-7EF8-4BE4-972F-FA3FE5A18736}" destId="{3A73CBFE-397D-467A-A65B-E19FAB2953BB}" srcOrd="3" destOrd="0" presId="urn:microsoft.com/office/officeart/2017/3/layout/HorizontalPathTimeline#2"/>
    <dgm:cxn modelId="{756051C9-E47D-483A-A215-FDD1F893B06F}" type="presParOf" srcId="{8BD40F87-7EF8-4BE4-972F-FA3FE5A18736}" destId="{730471FC-8FAF-49B2-8F42-63D391F759BE}" srcOrd="4" destOrd="0" presId="urn:microsoft.com/office/officeart/2017/3/layout/HorizontalPathTimeline#2"/>
    <dgm:cxn modelId="{5BE04A7E-2CB3-4EBF-92EC-859AF2F0516B}" type="presParOf" srcId="{8BD40F87-7EF8-4BE4-972F-FA3FE5A18736}" destId="{E5B7BEAE-1C65-4A3E-9D69-CA6F92F97FF3}" srcOrd="5" destOrd="0" presId="urn:microsoft.com/office/officeart/2017/3/layout/HorizontalPathTimeline#2"/>
    <dgm:cxn modelId="{DA44D99E-95F4-455B-924A-281175A3046A}" type="presParOf" srcId="{EE6F6E1A-AC88-44BD-8034-0C2734A7943C}" destId="{1BC83304-6330-4FF6-994A-D02AC933FCB6}" srcOrd="3" destOrd="0" presId="urn:microsoft.com/office/officeart/2017/3/layout/HorizontalPathTimeline#2"/>
    <dgm:cxn modelId="{DDACE856-1745-4149-B5B3-4C4B7FF09D1D}" type="presParOf" srcId="{EE6F6E1A-AC88-44BD-8034-0C2734A7943C}" destId="{8D6C0F72-35C7-4FDF-BDAC-4FF565A33A17}" srcOrd="4" destOrd="0" presId="urn:microsoft.com/office/officeart/2017/3/layout/HorizontalPathTimeline#2"/>
    <dgm:cxn modelId="{A02D9B70-41D7-496D-956C-A57245DB7C97}" type="presParOf" srcId="{8D6C0F72-35C7-4FDF-BDAC-4FF565A33A17}" destId="{79B0CEDC-0005-4ACE-AB25-DB9533DC85C2}" srcOrd="0" destOrd="0" presId="urn:microsoft.com/office/officeart/2017/3/layout/HorizontalPathTimeline#2"/>
    <dgm:cxn modelId="{A40BF6BD-D76C-49F7-AFD2-3BBED3A0034D}" type="presParOf" srcId="{8D6C0F72-35C7-4FDF-BDAC-4FF565A33A17}" destId="{F1C3FD7B-71E0-4012-B7CE-2C80433ED975}" srcOrd="1" destOrd="0" presId="urn:microsoft.com/office/officeart/2017/3/layout/HorizontalPathTimeline#2"/>
    <dgm:cxn modelId="{FD0F136A-2C48-4E26-B042-74A913D58944}" type="presParOf" srcId="{8D6C0F72-35C7-4FDF-BDAC-4FF565A33A17}" destId="{8D7DE9DA-72BE-42E6-8909-E3D0EB4CA475}" srcOrd="2" destOrd="0" presId="urn:microsoft.com/office/officeart/2017/3/layout/HorizontalPathTimeline#2"/>
    <dgm:cxn modelId="{C87FB66A-D457-4ABE-9A01-18B0288F7603}" type="presParOf" srcId="{8D6C0F72-35C7-4FDF-BDAC-4FF565A33A17}" destId="{2467EBEC-ACAC-4EF4-B856-39067B4D928B}" srcOrd="3" destOrd="0" presId="urn:microsoft.com/office/officeart/2017/3/layout/HorizontalPathTimeline#2"/>
    <dgm:cxn modelId="{FC2E878F-005A-4C2D-BDCB-A15D56AFD437}" type="presParOf" srcId="{8D6C0F72-35C7-4FDF-BDAC-4FF565A33A17}" destId="{7605329C-2B32-4CD7-9B69-1B3DAB88562E}" srcOrd="4" destOrd="0" presId="urn:microsoft.com/office/officeart/2017/3/layout/HorizontalPathTimeline#2"/>
    <dgm:cxn modelId="{91A72D46-162A-44DF-8333-8CF3D7F18806}" type="presParOf" srcId="{8D6C0F72-35C7-4FDF-BDAC-4FF565A33A17}" destId="{E4D18DE3-4D68-4CCA-A662-044FD68AA3B7}" srcOrd="5" destOrd="0" presId="urn:microsoft.com/office/officeart/2017/3/layout/HorizontalPathTimeline#2"/>
    <dgm:cxn modelId="{5B37AEB7-6FE1-43BD-943D-3FAF4E4699D4}" type="presParOf" srcId="{EE6F6E1A-AC88-44BD-8034-0C2734A7943C}" destId="{45422C2E-F22E-4377-A7C3-B2A968FB8B04}" srcOrd="5" destOrd="0" presId="urn:microsoft.com/office/officeart/2017/3/layout/HorizontalPathTimeline#2"/>
    <dgm:cxn modelId="{80CE192D-F865-4689-BA41-61C9B0AE4898}" type="presParOf" srcId="{EE6F6E1A-AC88-44BD-8034-0C2734A7943C}" destId="{F158923C-2E31-42BC-A158-0ADDD3FA3388}" srcOrd="6" destOrd="0" presId="urn:microsoft.com/office/officeart/2017/3/layout/HorizontalPathTimeline#2"/>
    <dgm:cxn modelId="{949CFC52-BB25-4075-BC2B-75AE2A2C38CA}" type="presParOf" srcId="{F158923C-2E31-42BC-A158-0ADDD3FA3388}" destId="{7F9CA9FA-4656-43AA-9088-3A5299B6A66C}" srcOrd="0" destOrd="0" presId="urn:microsoft.com/office/officeart/2017/3/layout/HorizontalPathTimeline#2"/>
    <dgm:cxn modelId="{FC3AB81F-7281-43B5-9920-1CE7FBF19C45}" type="presParOf" srcId="{F158923C-2E31-42BC-A158-0ADDD3FA3388}" destId="{E3DD767A-D2C6-4F85-B6F9-67493CDF5DDF}" srcOrd="1" destOrd="0" presId="urn:microsoft.com/office/officeart/2017/3/layout/HorizontalPathTimeline#2"/>
    <dgm:cxn modelId="{95E82803-EDA5-4114-B842-36374E491FB2}" type="presParOf" srcId="{F158923C-2E31-42BC-A158-0ADDD3FA3388}" destId="{FC439593-481B-46FA-89EC-8E39AB07FC34}" srcOrd="2" destOrd="0" presId="urn:microsoft.com/office/officeart/2017/3/layout/HorizontalPathTimeline#2"/>
    <dgm:cxn modelId="{41CF890E-BEA6-43F3-BC20-7C6BDD41419C}" type="presParOf" srcId="{F158923C-2E31-42BC-A158-0ADDD3FA3388}" destId="{2395288F-A4FC-4947-ABF3-216F88503A21}" srcOrd="3" destOrd="0" presId="urn:microsoft.com/office/officeart/2017/3/layout/HorizontalPathTimeline#2"/>
    <dgm:cxn modelId="{F7C3B8CD-786C-4D78-8AA9-9D70D01E6375}" type="presParOf" srcId="{F158923C-2E31-42BC-A158-0ADDD3FA3388}" destId="{76410C0E-CB2F-430A-B274-9F5EE09585B6}" srcOrd="4" destOrd="0" presId="urn:microsoft.com/office/officeart/2017/3/layout/HorizontalPathTimeline#2"/>
    <dgm:cxn modelId="{AE20CFF6-6693-4D68-918B-D1B47574B28A}" type="presParOf" srcId="{F158923C-2E31-42BC-A158-0ADDD3FA3388}" destId="{AE7FE0DD-2FBD-4561-8F59-0C3ACCC3B694}" srcOrd="5" destOrd="0" presId="urn:microsoft.com/office/officeart/2017/3/layout/HorizontalPathTimeline#2"/>
    <dgm:cxn modelId="{D1425A80-560F-4D3D-A982-050EBE94A223}" type="presParOf" srcId="{EE6F6E1A-AC88-44BD-8034-0C2734A7943C}" destId="{35FD1076-866B-4C25-94BD-E9687AA9EF21}" srcOrd="7" destOrd="0" presId="urn:microsoft.com/office/officeart/2017/3/layout/HorizontalPathTimeline#2"/>
    <dgm:cxn modelId="{04680A79-E991-4FD4-AFCD-8440FF7BFFBA}" type="presParOf" srcId="{EE6F6E1A-AC88-44BD-8034-0C2734A7943C}" destId="{20497FE6-1CDA-4BC8-A583-3CCD319BBCD6}" srcOrd="8" destOrd="0" presId="urn:microsoft.com/office/officeart/2017/3/layout/HorizontalPathTimeline#2"/>
    <dgm:cxn modelId="{18AA3053-450D-45BE-890F-260C0CDC4FB2}" type="presParOf" srcId="{20497FE6-1CDA-4BC8-A583-3CCD319BBCD6}" destId="{2A5782FC-85F7-4E30-BD9B-C6E24B4F7635}" srcOrd="0" destOrd="0" presId="urn:microsoft.com/office/officeart/2017/3/layout/HorizontalPathTimeline#2"/>
    <dgm:cxn modelId="{3C55D8FE-6139-4FDE-9BEF-254BB0463B23}" type="presParOf" srcId="{20497FE6-1CDA-4BC8-A583-3CCD319BBCD6}" destId="{55062874-43DA-4B4F-A5B5-0A05359E69E0}" srcOrd="1" destOrd="0" presId="urn:microsoft.com/office/officeart/2017/3/layout/HorizontalPathTimeline#2"/>
    <dgm:cxn modelId="{B2EE73BB-5877-42F7-9CB0-CE68C442FBCD}" type="presParOf" srcId="{20497FE6-1CDA-4BC8-A583-3CCD319BBCD6}" destId="{888F0997-5A7F-4C57-94D1-2AB869F0E86A}" srcOrd="2" destOrd="0" presId="urn:microsoft.com/office/officeart/2017/3/layout/HorizontalPathTimeline#2"/>
    <dgm:cxn modelId="{4A0FA6FD-3D4D-473E-923B-E840F6D2D80D}" type="presParOf" srcId="{20497FE6-1CDA-4BC8-A583-3CCD319BBCD6}" destId="{C983C8FD-9287-44FA-9998-FE4092BFF282}" srcOrd="3" destOrd="0" presId="urn:microsoft.com/office/officeart/2017/3/layout/HorizontalPathTimeline#2"/>
    <dgm:cxn modelId="{85B54BDA-DAB4-427C-ADEB-DD2B51B2758F}" type="presParOf" srcId="{20497FE6-1CDA-4BC8-A583-3CCD319BBCD6}" destId="{74E23094-0FB1-49E0-82F5-3A55AD2613CA}" srcOrd="4" destOrd="0" presId="urn:microsoft.com/office/officeart/2017/3/layout/HorizontalPathTimeline#2"/>
    <dgm:cxn modelId="{2CD3C2D5-D3B3-47FF-B5CF-313AFD971748}" type="presParOf" srcId="{20497FE6-1CDA-4BC8-A583-3CCD319BBCD6}" destId="{F291354D-2FFA-4D2F-B155-0818C6327B24}" srcOrd="5" destOrd="0" presId="urn:microsoft.com/office/officeart/2017/3/layout/HorizontalPathTimelin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72EF82-7994-4860-85A3-60CAE6F0EB5F}">
      <dsp:nvSpPr>
        <dsp:cNvPr id="0" name=""/>
        <dsp:cNvSpPr/>
      </dsp:nvSpPr>
      <dsp:spPr>
        <a:xfrm>
          <a:off x="752566" y="793641"/>
          <a:ext cx="1066720" cy="10667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C9C199-F680-40D8-B513-08B2032F94DE}">
      <dsp:nvSpPr>
        <dsp:cNvPr id="0" name=""/>
        <dsp:cNvSpPr/>
      </dsp:nvSpPr>
      <dsp:spPr>
        <a:xfrm>
          <a:off x="100682"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The President and the Current Context</a:t>
          </a:r>
        </a:p>
      </dsp:txBody>
      <dsp:txXfrm>
        <a:off x="100682" y="2175763"/>
        <a:ext cx="2370489" cy="720000"/>
      </dsp:txXfrm>
    </dsp:sp>
    <dsp:sp modelId="{7AFAAEAE-9DC0-4260-8EB2-2ECEDF6D9C0B}">
      <dsp:nvSpPr>
        <dsp:cNvPr id="0" name=""/>
        <dsp:cNvSpPr/>
      </dsp:nvSpPr>
      <dsp:spPr>
        <a:xfrm>
          <a:off x="3537891" y="793641"/>
          <a:ext cx="1066720" cy="10667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A7AF3E1-86D9-4DD4-AAC3-BB91C245B7C6}">
      <dsp:nvSpPr>
        <dsp:cNvPr id="0" name=""/>
        <dsp:cNvSpPr/>
      </dsp:nvSpPr>
      <dsp:spPr>
        <a:xfrm>
          <a:off x="2886007"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Tariffs, Taxes, and the Economic Growth Agenda</a:t>
          </a:r>
        </a:p>
      </dsp:txBody>
      <dsp:txXfrm>
        <a:off x="2886007" y="2175763"/>
        <a:ext cx="2370489" cy="720000"/>
      </dsp:txXfrm>
    </dsp:sp>
    <dsp:sp modelId="{7FF1F4FF-70EB-40C1-A9DE-06859F07ED0C}">
      <dsp:nvSpPr>
        <dsp:cNvPr id="0" name=""/>
        <dsp:cNvSpPr/>
      </dsp:nvSpPr>
      <dsp:spPr>
        <a:xfrm>
          <a:off x="6323216" y="793641"/>
          <a:ext cx="1066720" cy="10667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0E34F02-A565-4566-8FD3-5198993DE813}">
      <dsp:nvSpPr>
        <dsp:cNvPr id="0" name=""/>
        <dsp:cNvSpPr/>
      </dsp:nvSpPr>
      <dsp:spPr>
        <a:xfrm>
          <a:off x="5671332"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dirty="0"/>
            <a:t>Congress and the “Three Budgets”</a:t>
          </a:r>
        </a:p>
      </dsp:txBody>
      <dsp:txXfrm>
        <a:off x="5671332" y="2175763"/>
        <a:ext cx="2370489" cy="720000"/>
      </dsp:txXfrm>
    </dsp:sp>
    <dsp:sp modelId="{F70F6089-26AF-4D0A-8612-C3B995A9BFC4}">
      <dsp:nvSpPr>
        <dsp:cNvPr id="0" name=""/>
        <dsp:cNvSpPr/>
      </dsp:nvSpPr>
      <dsp:spPr>
        <a:xfrm>
          <a:off x="9108541" y="793641"/>
          <a:ext cx="1066720" cy="10667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340F0D-A3E2-4F87-9DAB-2EDC962A1362}">
      <dsp:nvSpPr>
        <dsp:cNvPr id="0" name=""/>
        <dsp:cNvSpPr/>
      </dsp:nvSpPr>
      <dsp:spPr>
        <a:xfrm>
          <a:off x="8456657" y="2175763"/>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a:t>Suggestions on Positioning</a:t>
          </a:r>
        </a:p>
      </dsp:txBody>
      <dsp:txXfrm>
        <a:off x="8456657" y="2175763"/>
        <a:ext cx="2370489"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705470-E14C-44B7-9C49-B655D73AC4A0}">
      <dsp:nvSpPr>
        <dsp:cNvPr id="0" name=""/>
        <dsp:cNvSpPr/>
      </dsp:nvSpPr>
      <dsp:spPr>
        <a:xfrm>
          <a:off x="1710129" y="1234862"/>
          <a:ext cx="3076322" cy="3076322"/>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6990" tIns="46990" rIns="46990" bIns="46990" numCol="1" spcCol="1270" anchor="ctr" anchorCtr="0">
          <a:noAutofit/>
        </a:bodyPr>
        <a:lstStyle/>
        <a:p>
          <a:pPr marL="0" lvl="0" indent="0" algn="ctr" defTabSz="1644650">
            <a:lnSpc>
              <a:spcPct val="90000"/>
            </a:lnSpc>
            <a:spcBef>
              <a:spcPct val="0"/>
            </a:spcBef>
            <a:spcAft>
              <a:spcPct val="35000"/>
            </a:spcAft>
            <a:buNone/>
          </a:pPr>
          <a:r>
            <a:rPr lang="en-US" sz="3700" b="1" kern="1200" dirty="0"/>
            <a:t>Executive Branch </a:t>
          </a:r>
          <a:r>
            <a:rPr lang="en-US" sz="3700" kern="1200" dirty="0"/>
            <a:t>Levers</a:t>
          </a:r>
        </a:p>
      </dsp:txBody>
      <dsp:txXfrm>
        <a:off x="2160646" y="1685379"/>
        <a:ext cx="2175288" cy="2175288"/>
      </dsp:txXfrm>
    </dsp:sp>
    <dsp:sp modelId="{E77CF30F-89ED-466F-A419-3E60C7E61C6A}">
      <dsp:nvSpPr>
        <dsp:cNvPr id="0" name=""/>
        <dsp:cNvSpPr/>
      </dsp:nvSpPr>
      <dsp:spPr>
        <a:xfrm>
          <a:off x="2479209" y="549"/>
          <a:ext cx="1538161" cy="1538161"/>
        </a:xfrm>
        <a:prstGeom prst="ellipse">
          <a:avLst/>
        </a:prstGeom>
        <a:gradFill rotWithShape="0">
          <a:gsLst>
            <a:gs pos="0">
              <a:schemeClr val="accent2">
                <a:alpha val="50000"/>
                <a:hueOff val="1610903"/>
                <a:satOff val="-4623"/>
                <a:lumOff val="-7402"/>
                <a:alphaOff val="0"/>
                <a:satMod val="103000"/>
                <a:lumMod val="102000"/>
                <a:tint val="94000"/>
              </a:schemeClr>
            </a:gs>
            <a:gs pos="50000">
              <a:schemeClr val="accent2">
                <a:alpha val="50000"/>
                <a:hueOff val="1610903"/>
                <a:satOff val="-4623"/>
                <a:lumOff val="-7402"/>
                <a:alphaOff val="0"/>
                <a:satMod val="110000"/>
                <a:lumMod val="100000"/>
                <a:shade val="100000"/>
              </a:schemeClr>
            </a:gs>
            <a:gs pos="100000">
              <a:schemeClr val="accent2">
                <a:alpha val="50000"/>
                <a:hueOff val="1610903"/>
                <a:satOff val="-4623"/>
                <a:lumOff val="-740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Impoundment</a:t>
          </a:r>
        </a:p>
      </dsp:txBody>
      <dsp:txXfrm>
        <a:off x="2704467" y="225807"/>
        <a:ext cx="1087645" cy="1087645"/>
      </dsp:txXfrm>
    </dsp:sp>
    <dsp:sp modelId="{C22C08A6-F30B-417D-8134-CF6F32E4A8AB}">
      <dsp:nvSpPr>
        <dsp:cNvPr id="0" name=""/>
        <dsp:cNvSpPr/>
      </dsp:nvSpPr>
      <dsp:spPr>
        <a:xfrm>
          <a:off x="4482603" y="2003942"/>
          <a:ext cx="1538161" cy="1538161"/>
        </a:xfrm>
        <a:prstGeom prst="ellipse">
          <a:avLst/>
        </a:prstGeom>
        <a:gradFill rotWithShape="0">
          <a:gsLst>
            <a:gs pos="0">
              <a:schemeClr val="accent2">
                <a:alpha val="50000"/>
                <a:hueOff val="3221807"/>
                <a:satOff val="-9246"/>
                <a:lumOff val="-14805"/>
                <a:alphaOff val="0"/>
                <a:satMod val="103000"/>
                <a:lumMod val="102000"/>
                <a:tint val="94000"/>
              </a:schemeClr>
            </a:gs>
            <a:gs pos="50000">
              <a:schemeClr val="accent2">
                <a:alpha val="50000"/>
                <a:hueOff val="3221807"/>
                <a:satOff val="-9246"/>
                <a:lumOff val="-14805"/>
                <a:alphaOff val="0"/>
                <a:satMod val="110000"/>
                <a:lumMod val="100000"/>
                <a:shade val="100000"/>
              </a:schemeClr>
            </a:gs>
            <a:gs pos="100000">
              <a:schemeClr val="accent2">
                <a:alpha val="50000"/>
                <a:hueOff val="3221807"/>
                <a:satOff val="-9246"/>
                <a:lumOff val="-14805"/>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Executive Orders</a:t>
          </a:r>
        </a:p>
      </dsp:txBody>
      <dsp:txXfrm>
        <a:off x="4707861" y="2229200"/>
        <a:ext cx="1087645" cy="1087645"/>
      </dsp:txXfrm>
    </dsp:sp>
    <dsp:sp modelId="{A6BD738C-3D4F-4FA5-9B0F-B97DB3973F57}">
      <dsp:nvSpPr>
        <dsp:cNvPr id="0" name=""/>
        <dsp:cNvSpPr/>
      </dsp:nvSpPr>
      <dsp:spPr>
        <a:xfrm>
          <a:off x="2479209" y="4007336"/>
          <a:ext cx="1538161" cy="1538161"/>
        </a:xfrm>
        <a:prstGeom prst="ellipse">
          <a:avLst/>
        </a:prstGeom>
        <a:gradFill rotWithShape="0">
          <a:gsLst>
            <a:gs pos="0">
              <a:schemeClr val="accent2">
                <a:alpha val="50000"/>
                <a:hueOff val="4832710"/>
                <a:satOff val="-13870"/>
                <a:lumOff val="-22207"/>
                <a:alphaOff val="0"/>
                <a:satMod val="103000"/>
                <a:lumMod val="102000"/>
                <a:tint val="94000"/>
              </a:schemeClr>
            </a:gs>
            <a:gs pos="50000">
              <a:schemeClr val="accent2">
                <a:alpha val="50000"/>
                <a:hueOff val="4832710"/>
                <a:satOff val="-13870"/>
                <a:lumOff val="-22207"/>
                <a:alphaOff val="0"/>
                <a:satMod val="110000"/>
                <a:lumMod val="100000"/>
                <a:shade val="100000"/>
              </a:schemeClr>
            </a:gs>
            <a:gs pos="100000">
              <a:schemeClr val="accent2">
                <a:alpha val="50000"/>
                <a:hueOff val="4832710"/>
                <a:satOff val="-13870"/>
                <a:lumOff val="-22207"/>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Tariffs</a:t>
          </a:r>
        </a:p>
      </dsp:txBody>
      <dsp:txXfrm>
        <a:off x="2704467" y="4232594"/>
        <a:ext cx="1087645" cy="1087645"/>
      </dsp:txXfrm>
    </dsp:sp>
    <dsp:sp modelId="{A8F2FE35-420D-49E1-8FB7-E0EFE0AAF4C3}">
      <dsp:nvSpPr>
        <dsp:cNvPr id="0" name=""/>
        <dsp:cNvSpPr/>
      </dsp:nvSpPr>
      <dsp:spPr>
        <a:xfrm>
          <a:off x="475816" y="2003942"/>
          <a:ext cx="1538161" cy="1538161"/>
        </a:xfrm>
        <a:prstGeom prst="ellipse">
          <a:avLst/>
        </a:prstGeom>
        <a:gradFill rotWithShape="0">
          <a:gsLst>
            <a:gs pos="0">
              <a:schemeClr val="accent2">
                <a:alpha val="50000"/>
                <a:hueOff val="6443614"/>
                <a:satOff val="-18493"/>
                <a:lumOff val="-29609"/>
                <a:alphaOff val="0"/>
                <a:satMod val="103000"/>
                <a:lumMod val="102000"/>
                <a:tint val="94000"/>
              </a:schemeClr>
            </a:gs>
            <a:gs pos="50000">
              <a:schemeClr val="accent2">
                <a:alpha val="50000"/>
                <a:hueOff val="6443614"/>
                <a:satOff val="-18493"/>
                <a:lumOff val="-29609"/>
                <a:alphaOff val="0"/>
                <a:satMod val="110000"/>
                <a:lumMod val="100000"/>
                <a:shade val="100000"/>
              </a:schemeClr>
            </a:gs>
            <a:gs pos="100000">
              <a:schemeClr val="accent2">
                <a:alpha val="50000"/>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Hiring and Firing</a:t>
          </a:r>
        </a:p>
      </dsp:txBody>
      <dsp:txXfrm>
        <a:off x="701074" y="2229200"/>
        <a:ext cx="1087645" cy="10876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3E70B-EE6D-407B-8E1F-FE26817B3B1D}">
      <dsp:nvSpPr>
        <dsp:cNvPr id="0" name=""/>
        <dsp:cNvSpPr/>
      </dsp:nvSpPr>
      <dsp:spPr>
        <a:xfrm>
          <a:off x="0" y="2088642"/>
          <a:ext cx="11407775" cy="174053"/>
        </a:xfrm>
        <a:prstGeom prst="rect">
          <a:avLst/>
        </a:prstGeom>
        <a:solidFill>
          <a:schemeClr val="accent6">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A550E8-D286-40B4-9B20-40DE0FCA02CE}">
      <dsp:nvSpPr>
        <dsp:cNvPr id="0" name=""/>
        <dsp:cNvSpPr/>
      </dsp:nvSpPr>
      <dsp:spPr>
        <a:xfrm>
          <a:off x="1819261" y="1342276"/>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408DCC00-CC60-4F76-9C61-F00E7DBFC778}">
      <dsp:nvSpPr>
        <dsp:cNvPr id="0" name=""/>
        <dsp:cNvSpPr/>
      </dsp:nvSpPr>
      <dsp:spPr>
        <a:xfrm>
          <a:off x="147754" y="689576"/>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b="0" kern="1200" dirty="0"/>
            <a:t>Budget First: House and Senate Pass the Same Budget Resolution</a:t>
          </a:r>
        </a:p>
      </dsp:txBody>
      <dsp:txXfrm>
        <a:off x="147754" y="689576"/>
        <a:ext cx="3343012" cy="652700"/>
      </dsp:txXfrm>
    </dsp:sp>
    <dsp:sp modelId="{5C96A5F5-16B2-4AEA-9591-B66C220F4A65}">
      <dsp:nvSpPr>
        <dsp:cNvPr id="0" name=""/>
        <dsp:cNvSpPr/>
      </dsp:nvSpPr>
      <dsp:spPr>
        <a:xfrm>
          <a:off x="385458"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1</a:t>
          </a:r>
        </a:p>
      </dsp:txBody>
      <dsp:txXfrm>
        <a:off x="385458" y="2336668"/>
        <a:ext cx="3039102" cy="491701"/>
      </dsp:txXfrm>
    </dsp:sp>
    <dsp:sp modelId="{B3AC6DBE-85B6-4AF3-BADF-7E1E82B735CC}">
      <dsp:nvSpPr>
        <dsp:cNvPr id="0" name=""/>
        <dsp:cNvSpPr/>
      </dsp:nvSpPr>
      <dsp:spPr>
        <a:xfrm>
          <a:off x="1764869" y="2114639"/>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186A17-7B9F-4674-AD57-FF0C87A3CB32}">
      <dsp:nvSpPr>
        <dsp:cNvPr id="0" name=""/>
        <dsp:cNvSpPr/>
      </dsp:nvSpPr>
      <dsp:spPr>
        <a:xfrm>
          <a:off x="3959129" y="2163974"/>
          <a:ext cx="0" cy="1041189"/>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3A73CBFE-397D-467A-A65B-E19FAB2953BB}">
      <dsp:nvSpPr>
        <dsp:cNvPr id="0" name=""/>
        <dsp:cNvSpPr/>
      </dsp:nvSpPr>
      <dsp:spPr>
        <a:xfrm>
          <a:off x="2273114" y="3013300"/>
          <a:ext cx="3372030" cy="821991"/>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b="1" kern="1200" dirty="0">
              <a:highlight>
                <a:srgbClr val="FFFF00"/>
              </a:highlight>
            </a:rPr>
            <a:t>Instructions Second—Committee Action</a:t>
          </a:r>
        </a:p>
      </dsp:txBody>
      <dsp:txXfrm>
        <a:off x="2273114" y="3013300"/>
        <a:ext cx="3372030" cy="821991"/>
      </dsp:txXfrm>
    </dsp:sp>
    <dsp:sp modelId="{730471FC-8FAF-49B2-8F42-63D391F759BE}">
      <dsp:nvSpPr>
        <dsp:cNvPr id="0" name=""/>
        <dsp:cNvSpPr/>
      </dsp:nvSpPr>
      <dsp:spPr>
        <a:xfrm>
          <a:off x="2284897" y="15229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155700">
            <a:lnSpc>
              <a:spcPct val="90000"/>
            </a:lnSpc>
            <a:spcBef>
              <a:spcPct val="0"/>
            </a:spcBef>
            <a:spcAft>
              <a:spcPct val="35000"/>
            </a:spcAft>
            <a:buNone/>
          </a:pPr>
          <a:r>
            <a:rPr lang="en-US" sz="2600" kern="1200" dirty="0"/>
            <a:t>Step 2</a:t>
          </a:r>
        </a:p>
      </dsp:txBody>
      <dsp:txXfrm>
        <a:off x="2284897" y="1522968"/>
        <a:ext cx="3039102" cy="491701"/>
      </dsp:txXfrm>
    </dsp:sp>
    <dsp:sp modelId="{F34C40A7-6131-4EF1-9887-E7EEA86D1562}">
      <dsp:nvSpPr>
        <dsp:cNvPr id="0" name=""/>
        <dsp:cNvSpPr/>
      </dsp:nvSpPr>
      <dsp:spPr>
        <a:xfrm>
          <a:off x="3904265" y="2202692"/>
          <a:ext cx="109727" cy="136998"/>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C3FD7B-71E0-4012-B7CE-2C80433ED975}">
      <dsp:nvSpPr>
        <dsp:cNvPr id="0" name=""/>
        <dsp:cNvSpPr/>
      </dsp:nvSpPr>
      <dsp:spPr>
        <a:xfrm>
          <a:off x="5703887" y="1348914"/>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2467EBEC-ACAC-4EF4-B856-39067B4D928B}">
      <dsp:nvSpPr>
        <dsp:cNvPr id="0" name=""/>
        <dsp:cNvSpPr/>
      </dsp:nvSpPr>
      <dsp:spPr>
        <a:xfrm>
          <a:off x="4032381" y="696214"/>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Senate Only—Byrd Bath and Byrd Droppings</a:t>
          </a:r>
        </a:p>
      </dsp:txBody>
      <dsp:txXfrm>
        <a:off x="4032381" y="696214"/>
        <a:ext cx="3343012" cy="652700"/>
      </dsp:txXfrm>
    </dsp:sp>
    <dsp:sp modelId="{7605329C-2B32-4CD7-9B69-1B3DAB88562E}">
      <dsp:nvSpPr>
        <dsp:cNvPr id="0" name=""/>
        <dsp:cNvSpPr/>
      </dsp:nvSpPr>
      <dsp:spPr>
        <a:xfrm>
          <a:off x="4184336"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3</a:t>
          </a:r>
        </a:p>
      </dsp:txBody>
      <dsp:txXfrm>
        <a:off x="4184336" y="2336668"/>
        <a:ext cx="3039102" cy="491701"/>
      </dsp:txXfrm>
    </dsp:sp>
    <dsp:sp modelId="{79B0CEDC-0005-4ACE-AB25-DB9533DC85C2}">
      <dsp:nvSpPr>
        <dsp:cNvPr id="0" name=""/>
        <dsp:cNvSpPr/>
      </dsp:nvSpPr>
      <dsp:spPr>
        <a:xfrm>
          <a:off x="5649495" y="2121277"/>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DD767A-D2C6-4F85-B6F9-67493CDF5DDF}">
      <dsp:nvSpPr>
        <dsp:cNvPr id="0" name=""/>
        <dsp:cNvSpPr/>
      </dsp:nvSpPr>
      <dsp:spPr>
        <a:xfrm>
          <a:off x="7603326" y="2175773"/>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2395288F-A4FC-4947-ABF3-216F88503A21}">
      <dsp:nvSpPr>
        <dsp:cNvPr id="0" name=""/>
        <dsp:cNvSpPr/>
      </dsp:nvSpPr>
      <dsp:spPr>
        <a:xfrm>
          <a:off x="5931820" y="3002527"/>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Final Reconciliation Bill Passes House and Senate</a:t>
          </a:r>
        </a:p>
      </dsp:txBody>
      <dsp:txXfrm>
        <a:off x="5931820" y="3002527"/>
        <a:ext cx="3343012" cy="652700"/>
      </dsp:txXfrm>
    </dsp:sp>
    <dsp:sp modelId="{76410C0E-CB2F-430A-B274-9F5EE09585B6}">
      <dsp:nvSpPr>
        <dsp:cNvPr id="0" name=""/>
        <dsp:cNvSpPr/>
      </dsp:nvSpPr>
      <dsp:spPr>
        <a:xfrm>
          <a:off x="6083775" y="15229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155700">
            <a:lnSpc>
              <a:spcPct val="90000"/>
            </a:lnSpc>
            <a:spcBef>
              <a:spcPct val="0"/>
            </a:spcBef>
            <a:spcAft>
              <a:spcPct val="35000"/>
            </a:spcAft>
            <a:buNone/>
          </a:pPr>
          <a:r>
            <a:rPr lang="en-US" sz="2600" kern="1200" dirty="0"/>
            <a:t>Step 4</a:t>
          </a:r>
        </a:p>
      </dsp:txBody>
      <dsp:txXfrm>
        <a:off x="6083775" y="1522968"/>
        <a:ext cx="3039102" cy="491701"/>
      </dsp:txXfrm>
    </dsp:sp>
    <dsp:sp modelId="{7F9CA9FA-4656-43AA-9088-3A5299B6A66C}">
      <dsp:nvSpPr>
        <dsp:cNvPr id="0" name=""/>
        <dsp:cNvSpPr/>
      </dsp:nvSpPr>
      <dsp:spPr>
        <a:xfrm>
          <a:off x="7548934" y="2121381"/>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062874-43DA-4B4F-A5B5-0A05359E69E0}">
      <dsp:nvSpPr>
        <dsp:cNvPr id="0" name=""/>
        <dsp:cNvSpPr/>
      </dsp:nvSpPr>
      <dsp:spPr>
        <a:xfrm>
          <a:off x="9502765" y="1348914"/>
          <a:ext cx="0" cy="826754"/>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983C8FD-9287-44FA-9998-FE4092BFF282}">
      <dsp:nvSpPr>
        <dsp:cNvPr id="0" name=""/>
        <dsp:cNvSpPr/>
      </dsp:nvSpPr>
      <dsp:spPr>
        <a:xfrm>
          <a:off x="7831259" y="696214"/>
          <a:ext cx="3343012" cy="6527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8" tIns="39144" rIns="165108" bIns="39144" numCol="1" spcCol="1270" anchor="ctr" anchorCtr="0">
          <a:noAutofit/>
        </a:bodyPr>
        <a:lstStyle/>
        <a:p>
          <a:pPr marL="0" lvl="0" indent="0" algn="l" defTabSz="711200">
            <a:lnSpc>
              <a:spcPct val="90000"/>
            </a:lnSpc>
            <a:spcBef>
              <a:spcPct val="0"/>
            </a:spcBef>
            <a:spcAft>
              <a:spcPct val="35000"/>
            </a:spcAft>
            <a:buNone/>
          </a:pPr>
          <a:r>
            <a:rPr lang="en-US" sz="1600" kern="1200" dirty="0"/>
            <a:t>President Signs or Vetoes Bill</a:t>
          </a:r>
        </a:p>
      </dsp:txBody>
      <dsp:txXfrm>
        <a:off x="7831259" y="696214"/>
        <a:ext cx="3343012" cy="652700"/>
      </dsp:txXfrm>
    </dsp:sp>
    <dsp:sp modelId="{74E23094-0FB1-49E0-82F5-3A55AD2613CA}">
      <dsp:nvSpPr>
        <dsp:cNvPr id="0" name=""/>
        <dsp:cNvSpPr/>
      </dsp:nvSpPr>
      <dsp:spPr>
        <a:xfrm>
          <a:off x="7983214" y="2336668"/>
          <a:ext cx="3039102" cy="491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155700">
            <a:lnSpc>
              <a:spcPct val="90000"/>
            </a:lnSpc>
            <a:spcBef>
              <a:spcPct val="0"/>
            </a:spcBef>
            <a:spcAft>
              <a:spcPct val="35000"/>
            </a:spcAft>
            <a:buNone/>
          </a:pPr>
          <a:r>
            <a:rPr lang="en-US" sz="2600" kern="1200" dirty="0"/>
            <a:t>Step 5</a:t>
          </a:r>
        </a:p>
      </dsp:txBody>
      <dsp:txXfrm>
        <a:off x="7983214" y="2336668"/>
        <a:ext cx="3039102" cy="491701"/>
      </dsp:txXfrm>
    </dsp:sp>
    <dsp:sp modelId="{2A5782FC-85F7-4E30-BD9B-C6E24B4F7635}">
      <dsp:nvSpPr>
        <dsp:cNvPr id="0" name=""/>
        <dsp:cNvSpPr/>
      </dsp:nvSpPr>
      <dsp:spPr>
        <a:xfrm>
          <a:off x="9448373" y="2121277"/>
          <a:ext cx="108783" cy="108783"/>
        </a:xfrm>
        <a:prstGeom prst="ellipse">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17/3/layout/HorizontalPathTimeline#2">
  <dgm:title val="Horizontal Path Timeline"/>
  <dgm:desc val="Use to show a list of events in chronological order. The rectangular shape contains the description while the date is shown near the circular dot. It’s the perfect SmartArt for displaying large amount of text with a short date format."/>
  <dgm:catLst>
    <dgm:cat type="timeline" pri="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dir/>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asst0">
      <dgm:alg type="sp"/>
      <dgm:shape xmlns:r="http://schemas.openxmlformats.org/officeDocument/2006/relationships" type="rect" r:blip="">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6"/>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2TextContainer" refType="w" fact="0.88"/>
                <dgm:constr type="h" for="ch" forName="L2TextContainer" refType="h" fact="0.15"/>
                <dgm:constr type="h" for="ch" forName="L2TextContainer" refType="h" op="lte" fact="0.31"/>
                <dgm:constr type="b" for="ch" forName="L2TextContainer" refType="h" fact="0.31"/>
                <dgm:constr type="l" for="ch" forName="L2TextContainer" refType="w" fact="0.06"/>
                <dgm:constr type="w" for="ch" forName="ConnectLine"/>
                <dgm:constr type="l" for="ch" forName="ConnectLine" refType="w" fact="0.5"/>
                <dgm:constr type="h" for="ch" forName="ConnectLine" refType="h" fact="0.19"/>
                <dgm:constr type="t" for="ch" forName="ConnectLine" refType="h" fact="0.31"/>
                <dgm:constr type="w" for="ch" forName="FlexibleEmptyPlaceHolder" refType="w"/>
                <dgm:constr type="h" for="ch" forName="FlexibleEmptyPlaceHolder" refType="h" fact="0.16"/>
                <dgm:constr type="h" for="ch" forName="FlexibleEmptyPlaceHolder" refType="h" op="gte" fact="0.005"/>
                <dgm:constr type="t" for="ch" forName="FlexibleEmptyPlaceHolder" refType="h" fact="0"/>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L1TextContainer" refType="w" fact="0.8"/>
                <dgm:constr type="l" for="ch" forName="L1TextContainer" refType="w" fact="0.1"/>
                <dgm:constr type="t" for="ch" forName="L1TextContainer" refType="h" fact="0.537"/>
                <dgm:constr type="h" for="ch" forName="L1TextContainer" refType="h" fact="0.113"/>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EmptyPlaceHolder" refType="w"/>
                <dgm:constr type="h" for="ch" forName="EmptyPlaceHolder" refType="h" fact="0.35"/>
                <dgm:constr type="t" for="ch" forName="EmptyPlaceHolder" refType="h" fact="0"/>
                <dgm:constr type="w" for="ch" forName="FlexibleEmptyPlaceHolder" refType="w"/>
                <dgm:constr type="h" for="ch" forName="FlexibleEmptyPlaceHolder" refType="h" fact="0.16"/>
                <dgm:constr type="h" for="ch" forName="FlexibleEmptyPlaceHolder" refType="h" op="gte" fact="0.005"/>
                <dgm:constr type="b" for="ch" forName="FlexibleEmptyPlaceHolder" refType="h"/>
                <dgm:constr type="w" for="ch" forName="L1TextContainer" refType="w" fact="0.8"/>
                <dgm:constr type="l" for="ch" forName="L1TextContainer" refType="w" fact="0.1"/>
                <dgm:constr type="t" for="ch" forName="L1TextContainer" refType="h" fact="0.35"/>
                <dgm:constr type="h" for="ch" forName="L1TextContainer" refType="h" fact="0.113"/>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ConnectLine"/>
                <dgm:constr type="l" for="ch" forName="ConnectLine" refType="w" fact="0.5"/>
                <dgm:constr type="h" for="ch" forName="ConnectLine" refType="h" fact="0.19"/>
                <dgm:constr type="t" for="ch" forName="ConnectLine" refType="h" fact="0.5"/>
                <dgm:constr type="w" for="ch" forName="L2TextContainer" refType="w" fact="0.88"/>
                <dgm:constr type="h" for="ch" forName="L2TextContainer" refType="h" fact="0.15"/>
                <dgm:constr type="h" for="ch" forName="L2TextContainer" refType="h" op="lte" fact="0.31"/>
                <dgm:constr type="t" for="ch" forName="L2TextContainer" refType="h" fact="0.69"/>
                <dgm:constr type="l" for="ch" forName="L2TextContainer" refType="w" fact="0.06"/>
              </dgm:constrLst>
            </dgm:else>
          </dgm:choose>
          <dgm:layoutNode name="ConnectorPoint" styleLbl="fgAcc1" moveWith="L2TextContainer">
            <dgm:alg type="sp"/>
            <dgm:shape xmlns:r="http://schemas.openxmlformats.org/officeDocument/2006/relationships" type="ellipse" r:blip="" zOrderOff="10">
              <dgm:adjLst/>
            </dgm:shape>
            <dgm:presOf/>
            <dgm:constrLst/>
          </dgm:layoutNode>
          <dgm:layoutNode name="ConnectLine" styleLbl="alignNode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FlexibleEmptyPlaceHolder">
            <dgm:alg type="sp"/>
            <dgm:shape xmlns:r="http://schemas.openxmlformats.org/officeDocument/2006/relationships" r:blip="">
              <dgm:adjLst/>
            </dgm:shape>
            <dgm:presOf/>
            <dgm:constrLst/>
          </dgm:layoutNode>
          <dgm:layoutNode name="L2TextContainer" styleLbl="bgAcc1">
            <dgm:varLst>
              <dgm:chMax val="0"/>
              <dgm:chPref val="0"/>
              <dgm:bulletEnabled val="1"/>
            </dgm:varLst>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w" fact="0.14"/>
              <dgm:constr type="rMarg" refType="w" fact="0.14"/>
              <dgm:constr type="tMarg" refType="h" fact="0.17"/>
              <dgm:constr type="bMarg" refType="h" fact="0.17"/>
            </dgm:constrLst>
            <dgm:ruleLst>
              <dgm:rule type="h" val="INF" fact="NaN" max="NaN"/>
              <dgm:rule type="primFontSz" val="11" fact="NaN" max="NaN"/>
            </dgm:ruleLst>
          </dgm:layoutNod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RTLAlign" val="ctr"/>
                  <dgm:param type="parTxRTLAlign" val="ctr"/>
                </dgm:alg>
              </dgm:if>
              <dgm:else name="Name89">
                <dgm:alg type="tx">
                  <dgm:param type="txAnchorHorz" val="ctr"/>
                  <dgm:param type="txAnchorVert" val="b"/>
                  <dgm:param type="parTxRTL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AB138E-E615-4A1F-B139-4621B7139D46}" type="datetimeFigureOut">
              <a:rPr lang="en-US" smtClean="0"/>
              <a:t>5/5/2025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876D05-AC57-41ED-A23E-13086BBD7132}" type="slidenum">
              <a:rPr lang="en-US" smtClean="0"/>
              <a:t>‹#›</a:t>
            </a:fld>
            <a:endParaRPr lang="en-US"/>
          </a:p>
        </p:txBody>
      </p:sp>
    </p:spTree>
    <p:extLst>
      <p:ext uri="{BB962C8B-B14F-4D97-AF65-F5344CB8AC3E}">
        <p14:creationId xmlns:p14="http://schemas.microsoft.com/office/powerpoint/2010/main" val="2403677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876D05-AC57-41ED-A23E-13086BBD7132}" type="slidenum">
              <a:rPr lang="en-US" smtClean="0"/>
              <a:t>5</a:t>
            </a:fld>
            <a:endParaRPr lang="en-US"/>
          </a:p>
        </p:txBody>
      </p:sp>
    </p:spTree>
    <p:extLst>
      <p:ext uri="{BB962C8B-B14F-4D97-AF65-F5344CB8AC3E}">
        <p14:creationId xmlns:p14="http://schemas.microsoft.com/office/powerpoint/2010/main" val="95888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EFE88-B03E-4F2F-4D93-574297D34A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68CF82-FE14-44AF-EB14-F1FC8D020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E8C45-4923-1E6B-BCB5-5A8C7035DF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759449-326F-FD60-4DB1-F094A83085CD}"/>
              </a:ext>
            </a:extLst>
          </p:cNvPr>
          <p:cNvSpPr>
            <a:spLocks noGrp="1"/>
          </p:cNvSpPr>
          <p:nvPr>
            <p:ph type="sldNum" sz="quarter" idx="5"/>
          </p:nvPr>
        </p:nvSpPr>
        <p:spPr/>
        <p:txBody>
          <a:bodyPr/>
          <a:lstStyle/>
          <a:p>
            <a:fld id="{02876D05-AC57-41ED-A23E-13086BBD7132}" type="slidenum">
              <a:rPr lang="en-US" smtClean="0"/>
              <a:t>6</a:t>
            </a:fld>
            <a:endParaRPr lang="en-US"/>
          </a:p>
        </p:txBody>
      </p:sp>
    </p:spTree>
    <p:extLst>
      <p:ext uri="{BB962C8B-B14F-4D97-AF65-F5344CB8AC3E}">
        <p14:creationId xmlns:p14="http://schemas.microsoft.com/office/powerpoint/2010/main" val="322118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6FB40-4563-3817-23DA-49510711B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715C93-3FAA-6305-650E-A3FEAA7148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4C244-295D-2788-B4A0-EEEF297E28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56FBAB-BC8F-10D3-B3D9-6C8BB42796F9}"/>
              </a:ext>
            </a:extLst>
          </p:cNvPr>
          <p:cNvSpPr>
            <a:spLocks noGrp="1"/>
          </p:cNvSpPr>
          <p:nvPr>
            <p:ph type="sldNum" sz="quarter" idx="5"/>
          </p:nvPr>
        </p:nvSpPr>
        <p:spPr/>
        <p:txBody>
          <a:bodyPr/>
          <a:lstStyle/>
          <a:p>
            <a:fld id="{02876D05-AC57-41ED-A23E-13086BBD7132}" type="slidenum">
              <a:rPr lang="en-US" smtClean="0"/>
              <a:t>7</a:t>
            </a:fld>
            <a:endParaRPr lang="en-US"/>
          </a:p>
        </p:txBody>
      </p:sp>
    </p:spTree>
    <p:extLst>
      <p:ext uri="{BB962C8B-B14F-4D97-AF65-F5344CB8AC3E}">
        <p14:creationId xmlns:p14="http://schemas.microsoft.com/office/powerpoint/2010/main" val="409601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E25D2-4839-4388-6725-E9E40D5F4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2B09-19C6-DBD4-C9E2-F8962CA150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9EAAF-E4B6-839C-BB2C-CCFB19A8B5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48B79D-FF5C-FF2F-D1D4-50F350473DBA}"/>
              </a:ext>
            </a:extLst>
          </p:cNvPr>
          <p:cNvSpPr>
            <a:spLocks noGrp="1"/>
          </p:cNvSpPr>
          <p:nvPr>
            <p:ph type="sldNum" sz="quarter" idx="5"/>
          </p:nvPr>
        </p:nvSpPr>
        <p:spPr/>
        <p:txBody>
          <a:bodyPr/>
          <a:lstStyle/>
          <a:p>
            <a:fld id="{02876D05-AC57-41ED-A23E-13086BBD7132}" type="slidenum">
              <a:rPr lang="en-US" smtClean="0"/>
              <a:t>13</a:t>
            </a:fld>
            <a:endParaRPr lang="en-US"/>
          </a:p>
        </p:txBody>
      </p:sp>
    </p:spTree>
    <p:extLst>
      <p:ext uri="{BB962C8B-B14F-4D97-AF65-F5344CB8AC3E}">
        <p14:creationId xmlns:p14="http://schemas.microsoft.com/office/powerpoint/2010/main" val="2183528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876D05-AC57-41ED-A23E-13086BBD7132}" type="slidenum">
              <a:rPr lang="en-US" smtClean="0"/>
              <a:t>14</a:t>
            </a:fld>
            <a:endParaRPr lang="en-US"/>
          </a:p>
        </p:txBody>
      </p:sp>
    </p:spTree>
    <p:extLst>
      <p:ext uri="{BB962C8B-B14F-4D97-AF65-F5344CB8AC3E}">
        <p14:creationId xmlns:p14="http://schemas.microsoft.com/office/powerpoint/2010/main" val="2090353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1A6E7-F74F-B601-B9B1-638DD44585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E70818-3466-7795-24F8-B5C48FC01B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10C2E7-48E9-C62C-A9F6-D355353C6C49}"/>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977FB40C-4C4E-CFB9-5D81-5360F90995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B764D2-8365-43D8-56EF-975284CBC38A}"/>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857220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0EDB8-D905-3FC5-3B41-8610F90EFF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84DBEB-796E-B2B9-81AC-D846796263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CE697-DD79-5BAF-ECD2-CE7491301B09}"/>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12925D0C-40F3-1401-A0D8-C65FCC5190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95A47A-5132-DFD0-AEE4-3BC8F01D7C9E}"/>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989459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C16571-2600-A5E1-8271-1DBE1C8476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00081B-03C7-A40F-1A2B-CCE06EA37B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29B505-84F9-A9C8-E6B9-8910499B1652}"/>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C30F3D8D-CFD1-C34B-0267-D7E66C3C9F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1ADAC9-F3F3-4412-0B9E-099D373C0BC6}"/>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114595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am">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C926DD1-2816-4B16-9809-3DD34B7DD0BA}"/>
              </a:ext>
            </a:extLst>
          </p:cNvPr>
          <p:cNvSpPr>
            <a:spLocks noGrp="1"/>
          </p:cNvSpPr>
          <p:nvPr>
            <p:ph type="title"/>
          </p:nvPr>
        </p:nvSpPr>
        <p:spPr>
          <a:xfrm>
            <a:off x="457200" y="544786"/>
            <a:ext cx="11238346" cy="836339"/>
          </a:xfrm>
        </p:spPr>
        <p:txBody>
          <a:bodyPr anchor="t">
            <a:normAutofit/>
          </a:bodyPr>
          <a:lstStyle/>
          <a:p>
            <a:r>
              <a:rPr lang="en-US">
                <a:cs typeface="Segoe UI" panose="020B0502040204020203" pitchFamily="34" charset="0"/>
              </a:rPr>
              <a:t>Click to edit Master title style</a:t>
            </a:r>
            <a:endParaRPr lang="en-US" dirty="0">
              <a:cs typeface="Segoe UI" panose="020B0502040204020203" pitchFamily="34" charset="0"/>
            </a:endParaRPr>
          </a:p>
        </p:txBody>
      </p:sp>
      <p:grpSp>
        <p:nvGrpSpPr>
          <p:cNvPr id="10" name="Group 9">
            <a:extLst>
              <a:ext uri="{FF2B5EF4-FFF2-40B4-BE49-F238E27FC236}">
                <a16:creationId xmlns:a16="http://schemas.microsoft.com/office/drawing/2014/main" id="{C3584E3F-FDB4-479B-BC59-3152EAFFA139}"/>
              </a:ext>
              <a:ext uri="{C183D7F6-B498-43B3-948B-1728B52AA6E4}">
                <adec:decorative xmlns:adec="http://schemas.microsoft.com/office/drawing/2017/decorative" val="1"/>
              </a:ext>
            </a:extLst>
          </p:cNvPr>
          <p:cNvGrpSpPr/>
          <p:nvPr userDrawn="1"/>
        </p:nvGrpSpPr>
        <p:grpSpPr>
          <a:xfrm>
            <a:off x="10134054" y="381222"/>
            <a:ext cx="1776608" cy="1547254"/>
            <a:chOff x="10134054" y="381222"/>
            <a:chExt cx="1776608" cy="1547254"/>
          </a:xfrm>
        </p:grpSpPr>
        <p:sp useBgFill="1">
          <p:nvSpPr>
            <p:cNvPr id="11" name="Graphic 10">
              <a:extLst>
                <a:ext uri="{FF2B5EF4-FFF2-40B4-BE49-F238E27FC236}">
                  <a16:creationId xmlns:a16="http://schemas.microsoft.com/office/drawing/2014/main" id="{192E3F94-4B07-4FE3-90A9-AF47C6013652}"/>
                </a:ext>
              </a:extLst>
            </p:cNvPr>
            <p:cNvSpPr/>
            <p:nvPr/>
          </p:nvSpPr>
          <p:spPr>
            <a:xfrm rot="2700000">
              <a:off x="10895075" y="863805"/>
              <a:ext cx="1015587" cy="1015587"/>
            </a:xfrm>
            <a:custGeom>
              <a:avLst/>
              <a:gdLst>
                <a:gd name="connsiteX0" fmla="*/ 4053340 w 6859500"/>
                <a:gd name="connsiteY0" fmla="*/ 6235893 h 6859500"/>
                <a:gd name="connsiteX1" fmla="*/ 4053340 w 6859500"/>
                <a:gd name="connsiteY1" fmla="*/ 4053340 h 6859500"/>
                <a:gd name="connsiteX2" fmla="*/ 6235893 w 6859500"/>
                <a:gd name="connsiteY2" fmla="*/ 4053340 h 6859500"/>
                <a:gd name="connsiteX3" fmla="*/ 6859501 w 6859500"/>
                <a:gd name="connsiteY3" fmla="*/ 3429731 h 6859500"/>
                <a:gd name="connsiteX4" fmla="*/ 6235893 w 6859500"/>
                <a:gd name="connsiteY4" fmla="*/ 2806123 h 6859500"/>
                <a:gd name="connsiteX5" fmla="*/ 4053340 w 6859500"/>
                <a:gd name="connsiteY5" fmla="*/ 2806123 h 6859500"/>
                <a:gd name="connsiteX6" fmla="*/ 4053340 w 6859500"/>
                <a:gd name="connsiteY6" fmla="*/ 623608 h 6859500"/>
                <a:gd name="connsiteX7" fmla="*/ 3429731 w 6859500"/>
                <a:gd name="connsiteY7" fmla="*/ 0 h 6859500"/>
                <a:gd name="connsiteX8" fmla="*/ 2806123 w 6859500"/>
                <a:gd name="connsiteY8" fmla="*/ 623608 h 6859500"/>
                <a:gd name="connsiteX9" fmla="*/ 2806123 w 6859500"/>
                <a:gd name="connsiteY9" fmla="*/ 2806161 h 6859500"/>
                <a:gd name="connsiteX10" fmla="*/ 623608 w 6859500"/>
                <a:gd name="connsiteY10" fmla="*/ 2806161 h 6859500"/>
                <a:gd name="connsiteX11" fmla="*/ 0 w 6859500"/>
                <a:gd name="connsiteY11" fmla="*/ 3429731 h 6859500"/>
                <a:gd name="connsiteX12" fmla="*/ 623608 w 6859500"/>
                <a:gd name="connsiteY12" fmla="*/ 4053340 h 6859500"/>
                <a:gd name="connsiteX13" fmla="*/ 2806161 w 6859500"/>
                <a:gd name="connsiteY13" fmla="*/ 4053340 h 6859500"/>
                <a:gd name="connsiteX14" fmla="*/ 2806161 w 6859500"/>
                <a:gd name="connsiteY14" fmla="*/ 6235893 h 6859500"/>
                <a:gd name="connsiteX15" fmla="*/ 3429770 w 6859500"/>
                <a:gd name="connsiteY15" fmla="*/ 6859501 h 6859500"/>
                <a:gd name="connsiteX16" fmla="*/ 4053340 w 6859500"/>
                <a:gd name="connsiteY16" fmla="*/ 6235893 h 685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9500" h="6859500">
                  <a:moveTo>
                    <a:pt x="4053340" y="6235893"/>
                  </a:moveTo>
                  <a:lnTo>
                    <a:pt x="4053340" y="4053340"/>
                  </a:lnTo>
                  <a:lnTo>
                    <a:pt x="6235893" y="4053340"/>
                  </a:lnTo>
                  <a:cubicBezTo>
                    <a:pt x="6580293" y="4053340"/>
                    <a:pt x="6859501" y="3774132"/>
                    <a:pt x="6859501" y="3429731"/>
                  </a:cubicBezTo>
                  <a:cubicBezTo>
                    <a:pt x="6859501" y="3085330"/>
                    <a:pt x="6580332" y="2806123"/>
                    <a:pt x="6235893" y="2806123"/>
                  </a:cubicBezTo>
                  <a:lnTo>
                    <a:pt x="4053340" y="2806123"/>
                  </a:lnTo>
                  <a:lnTo>
                    <a:pt x="4053340" y="623608"/>
                  </a:lnTo>
                  <a:cubicBezTo>
                    <a:pt x="4053340" y="279208"/>
                    <a:pt x="3774171" y="0"/>
                    <a:pt x="3429731" y="0"/>
                  </a:cubicBezTo>
                  <a:cubicBezTo>
                    <a:pt x="3085330" y="0"/>
                    <a:pt x="2806123" y="279208"/>
                    <a:pt x="2806123" y="623608"/>
                  </a:cubicBezTo>
                  <a:lnTo>
                    <a:pt x="2806123" y="2806161"/>
                  </a:lnTo>
                  <a:lnTo>
                    <a:pt x="623608" y="2806161"/>
                  </a:lnTo>
                  <a:cubicBezTo>
                    <a:pt x="279208" y="2806161"/>
                    <a:pt x="0" y="3085369"/>
                    <a:pt x="0" y="3429731"/>
                  </a:cubicBezTo>
                  <a:cubicBezTo>
                    <a:pt x="0" y="3774132"/>
                    <a:pt x="279208" y="4053340"/>
                    <a:pt x="623608" y="4053340"/>
                  </a:cubicBezTo>
                  <a:lnTo>
                    <a:pt x="2806161" y="4053340"/>
                  </a:lnTo>
                  <a:lnTo>
                    <a:pt x="2806161" y="6235893"/>
                  </a:lnTo>
                  <a:cubicBezTo>
                    <a:pt x="2806161" y="6580293"/>
                    <a:pt x="3085369" y="6859501"/>
                    <a:pt x="3429770" y="6859501"/>
                  </a:cubicBezTo>
                  <a:cubicBezTo>
                    <a:pt x="3774171" y="6859501"/>
                    <a:pt x="4053340" y="6580293"/>
                    <a:pt x="4053340" y="6235893"/>
                  </a:cubicBezTo>
                  <a:close/>
                </a:path>
              </a:pathLst>
            </a:cu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sp useBgFill="1">
          <p:nvSpPr>
            <p:cNvPr id="12" name="Oval 11">
              <a:extLst>
                <a:ext uri="{FF2B5EF4-FFF2-40B4-BE49-F238E27FC236}">
                  <a16:creationId xmlns:a16="http://schemas.microsoft.com/office/drawing/2014/main" id="{62F713CE-DF71-4FAD-B02B-77E8F93B0926}"/>
                </a:ext>
              </a:extLst>
            </p:cNvPr>
            <p:cNvSpPr/>
            <p:nvPr/>
          </p:nvSpPr>
          <p:spPr>
            <a:xfrm rot="10800000">
              <a:off x="10318364" y="1752600"/>
              <a:ext cx="175876" cy="175876"/>
            </a:xfrm>
            <a:prstGeom prst="ellipse">
              <a:avLst/>
            </a:pr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sp useBgFill="1">
          <p:nvSpPr>
            <p:cNvPr id="13" name="Oval 12">
              <a:extLst>
                <a:ext uri="{FF2B5EF4-FFF2-40B4-BE49-F238E27FC236}">
                  <a16:creationId xmlns:a16="http://schemas.microsoft.com/office/drawing/2014/main" id="{CC3EC1C1-7E3D-4CDF-A1AA-25385A5AA5D8}"/>
                </a:ext>
              </a:extLst>
            </p:cNvPr>
            <p:cNvSpPr/>
            <p:nvPr/>
          </p:nvSpPr>
          <p:spPr>
            <a:xfrm rot="10800000">
              <a:off x="10134054" y="381222"/>
              <a:ext cx="544496" cy="544496"/>
            </a:xfrm>
            <a:prstGeom prst="ellipse">
              <a:avLst/>
            </a:prstGeom>
            <a:ln w="3848" cap="flat">
              <a:noFill/>
              <a:prstDash val="solid"/>
              <a:miter/>
            </a:ln>
            <a:effectLst>
              <a:glow rad="152400">
                <a:srgbClr val="000000">
                  <a:alpha val="4000"/>
                </a:srgbClr>
              </a:glow>
              <a:outerShdw blurRad="101600" dist="38100" dir="16200000" rotWithShape="0">
                <a:srgbClr val="000000">
                  <a:alpha val="5000"/>
                </a:srgbClr>
              </a:outerShdw>
            </a:effectLst>
          </p:spPr>
          <p:txBody>
            <a:bodyPr rtlCol="0" anchor="ctr"/>
            <a:lstStyle/>
            <a:p>
              <a:endParaRPr lang="en-US" dirty="0"/>
            </a:p>
          </p:txBody>
        </p:sp>
      </p:grpSp>
      <p:sp>
        <p:nvSpPr>
          <p:cNvPr id="14" name="Date Placeholder 2">
            <a:extLst>
              <a:ext uri="{FF2B5EF4-FFF2-40B4-BE49-F238E27FC236}">
                <a16:creationId xmlns:a16="http://schemas.microsoft.com/office/drawing/2014/main" id="{8B388008-154C-4BD4-8E16-D1CB0E1DD63B}"/>
              </a:ext>
            </a:extLst>
          </p:cNvPr>
          <p:cNvSpPr>
            <a:spLocks noGrp="1"/>
          </p:cNvSpPr>
          <p:nvPr>
            <p:ph type="dt" sz="half" idx="10"/>
          </p:nvPr>
        </p:nvSpPr>
        <p:spPr>
          <a:xfrm>
            <a:off x="838200" y="6400800"/>
            <a:ext cx="2743200" cy="365125"/>
          </a:xfrm>
        </p:spPr>
        <p:txBody>
          <a:bodyPr/>
          <a:lstStyle/>
          <a:p>
            <a:r>
              <a:rPr lang="en-US"/>
              <a:t>2/2/20XX</a:t>
            </a:r>
            <a:endParaRPr lang="en-US" dirty="0"/>
          </a:p>
        </p:txBody>
      </p:sp>
      <p:sp>
        <p:nvSpPr>
          <p:cNvPr id="15" name="Footer Placeholder 5">
            <a:extLst>
              <a:ext uri="{FF2B5EF4-FFF2-40B4-BE49-F238E27FC236}">
                <a16:creationId xmlns:a16="http://schemas.microsoft.com/office/drawing/2014/main" id="{355FD3E6-3F42-47F9-9F0F-A5E7C7CBFBA5}"/>
              </a:ext>
            </a:extLst>
          </p:cNvPr>
          <p:cNvSpPr>
            <a:spLocks noGrp="1"/>
          </p:cNvSpPr>
          <p:nvPr>
            <p:ph type="ftr" sz="quarter" idx="11"/>
          </p:nvPr>
        </p:nvSpPr>
        <p:spPr>
          <a:xfrm>
            <a:off x="4038600" y="6400800"/>
            <a:ext cx="4114800" cy="365125"/>
          </a:xfrm>
        </p:spPr>
        <p:txBody>
          <a:bodyPr/>
          <a:lstStyle>
            <a:lvl1pPr>
              <a:defRPr/>
            </a:lvl1pPr>
          </a:lstStyle>
          <a:p>
            <a:r>
              <a:rPr lang="en-US" dirty="0"/>
              <a:t>PRESENTATION TITLE</a:t>
            </a:r>
          </a:p>
        </p:txBody>
      </p:sp>
      <p:sp>
        <p:nvSpPr>
          <p:cNvPr id="16" name="Slide Number Placeholder 6">
            <a:extLst>
              <a:ext uri="{FF2B5EF4-FFF2-40B4-BE49-F238E27FC236}">
                <a16:creationId xmlns:a16="http://schemas.microsoft.com/office/drawing/2014/main" id="{585F908B-6798-4558-9125-E8DBC196B5EA}"/>
              </a:ext>
            </a:extLst>
          </p:cNvPr>
          <p:cNvSpPr>
            <a:spLocks noGrp="1"/>
          </p:cNvSpPr>
          <p:nvPr>
            <p:ph type="sldNum" sz="quarter" idx="12"/>
          </p:nvPr>
        </p:nvSpPr>
        <p:spPr>
          <a:xfrm>
            <a:off x="8610600" y="6400800"/>
            <a:ext cx="2743200" cy="365125"/>
          </a:xfrm>
        </p:spPr>
        <p:txBody>
          <a:bodyPr/>
          <a:lstStyle/>
          <a:p>
            <a:fld id="{DFA5D71E-5CDF-4C93-8A75-5B916FDC5BEA}" type="slidenum">
              <a:rPr lang="en-US" smtClean="0"/>
              <a:pPr/>
              <a:t>‹#›</a:t>
            </a:fld>
            <a:endParaRPr lang="en-US" dirty="0"/>
          </a:p>
        </p:txBody>
      </p:sp>
      <p:sp>
        <p:nvSpPr>
          <p:cNvPr id="3" name="Content Placeholder 2">
            <a:extLst>
              <a:ext uri="{FF2B5EF4-FFF2-40B4-BE49-F238E27FC236}">
                <a16:creationId xmlns:a16="http://schemas.microsoft.com/office/drawing/2014/main" id="{14F1084A-D16F-4367-BA81-D50E03436FD9}"/>
              </a:ext>
            </a:extLst>
          </p:cNvPr>
          <p:cNvSpPr>
            <a:spLocks noGrp="1"/>
          </p:cNvSpPr>
          <p:nvPr>
            <p:ph sz="quarter" idx="13" hasCustomPrompt="1"/>
          </p:nvPr>
        </p:nvSpPr>
        <p:spPr>
          <a:xfrm>
            <a:off x="390525" y="1962150"/>
            <a:ext cx="11407775" cy="4351338"/>
          </a:xfrm>
        </p:spPr>
        <p:txBody>
          <a:bodyPr>
            <a:norm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Content</a:t>
            </a:r>
          </a:p>
        </p:txBody>
      </p:sp>
    </p:spTree>
    <p:extLst>
      <p:ext uri="{BB962C8B-B14F-4D97-AF65-F5344CB8AC3E}">
        <p14:creationId xmlns:p14="http://schemas.microsoft.com/office/powerpoint/2010/main" val="131902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78906-1E56-DC89-E00A-CE8ADA1EB2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F411CD-1E08-1788-1413-693DCC9351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755199-0C8B-2CA8-2666-B5D2C097062E}"/>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5BE54E87-3ED3-29F5-E3AE-E87488CA20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1676E7-A352-993C-1EB9-FE05190B064A}"/>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495469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E5956-4B24-D6B5-0D3B-E9D45D3927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A24A9A-5619-DD76-11E5-0044AE7570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2822C3-BB4B-0E49-C841-5B1E329C1363}"/>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1B50F6A3-1E8D-76E2-4417-513388E4DE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C707AD-3C87-5991-07F6-C2E2639AFE83}"/>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272466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B3E8D-7E69-2645-F52E-F1EF466B2E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4BE6B0-0DC7-9539-0025-687135E2E2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150EDE-FFA4-7450-2062-F0112EF324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56A912-BE67-661E-EB15-F10BFAE7D903}"/>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6" name="Footer Placeholder 5">
            <a:extLst>
              <a:ext uri="{FF2B5EF4-FFF2-40B4-BE49-F238E27FC236}">
                <a16:creationId xmlns:a16="http://schemas.microsoft.com/office/drawing/2014/main" id="{882DB1A2-F2E3-98FD-8FD5-BC25D1321F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688E33-D271-6894-B706-0F5E83CCACF1}"/>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050876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EB71E-0158-5522-777D-33C4ABCCAB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CDBDA54-37C0-F246-4063-29CB293F8A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05B0E6D-CE03-D8BE-C6CA-DD46E30CC40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CADCB1-5704-193E-7F1E-81C823D3F6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35B852-80A4-5B2A-EECF-300475EA77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24C44A-611E-AA0B-D7A5-DC36DC0ED3D2}"/>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8" name="Footer Placeholder 7">
            <a:extLst>
              <a:ext uri="{FF2B5EF4-FFF2-40B4-BE49-F238E27FC236}">
                <a16:creationId xmlns:a16="http://schemas.microsoft.com/office/drawing/2014/main" id="{EAAF2C54-BC0B-9D2C-0977-3BB5F95AE6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CB1296-18C4-6019-E2C3-1B46A64F2291}"/>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3982898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8461F-3A82-C0C6-B422-57DC724ABB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A00789-6F98-8255-56D7-69B66D6ED138}"/>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4" name="Footer Placeholder 3">
            <a:extLst>
              <a:ext uri="{FF2B5EF4-FFF2-40B4-BE49-F238E27FC236}">
                <a16:creationId xmlns:a16="http://schemas.microsoft.com/office/drawing/2014/main" id="{53057EC6-4350-B6DF-A2E1-1DACAFED84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B41C29-A5B2-F6D8-0C02-94E3D604487B}"/>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4089756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5FEF3F-23F2-30EE-B6DF-ECC11BA79E38}"/>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3" name="Footer Placeholder 2">
            <a:extLst>
              <a:ext uri="{FF2B5EF4-FFF2-40B4-BE49-F238E27FC236}">
                <a16:creationId xmlns:a16="http://schemas.microsoft.com/office/drawing/2014/main" id="{85A251A3-FFB7-04FD-3934-636CFE5CC5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AE66D9-2D1D-935D-CD2E-DE575F76BB68}"/>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2689762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BCE45-80B5-55EB-5855-BE82D6FE67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B277C9-C1C3-0134-4F45-FA37E0AD83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1A3DD4-7ED3-EE75-6741-09CE26EF85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C939FD-4D0F-141C-0C5B-B116F3CC463F}"/>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6" name="Footer Placeholder 5">
            <a:extLst>
              <a:ext uri="{FF2B5EF4-FFF2-40B4-BE49-F238E27FC236}">
                <a16:creationId xmlns:a16="http://schemas.microsoft.com/office/drawing/2014/main" id="{0F3AF746-EA2A-9DCD-8FA5-A078128B2E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38EA7C-7837-221C-0D0E-BA39C2B42CAB}"/>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1747096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9143B-60D7-0A66-A252-19122D18A7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954652-5EDE-7E40-56C5-B1A69441FD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91FF8B4-C367-D125-3D2B-E89E5191E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80DE31-FBBC-CCF7-FF72-C91CEB1965FD}"/>
              </a:ext>
            </a:extLst>
          </p:cNvPr>
          <p:cNvSpPr>
            <a:spLocks noGrp="1"/>
          </p:cNvSpPr>
          <p:nvPr>
            <p:ph type="dt" sz="half" idx="10"/>
          </p:nvPr>
        </p:nvSpPr>
        <p:spPr/>
        <p:txBody>
          <a:bodyPr/>
          <a:lstStyle/>
          <a:p>
            <a:fld id="{63DA8D84-6B61-4718-A7A9-EE0ACC849B25}" type="datetimeFigureOut">
              <a:rPr lang="en-US" smtClean="0"/>
              <a:t>5/5/2025</a:t>
            </a:fld>
            <a:endParaRPr lang="en-US"/>
          </a:p>
        </p:txBody>
      </p:sp>
      <p:sp>
        <p:nvSpPr>
          <p:cNvPr id="6" name="Footer Placeholder 5">
            <a:extLst>
              <a:ext uri="{FF2B5EF4-FFF2-40B4-BE49-F238E27FC236}">
                <a16:creationId xmlns:a16="http://schemas.microsoft.com/office/drawing/2014/main" id="{0254B990-3E63-DF19-0A31-85DA09997E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8248B6-76C2-7B72-E16F-EC0B8B95ADDD}"/>
              </a:ext>
            </a:extLst>
          </p:cNvPr>
          <p:cNvSpPr>
            <a:spLocks noGrp="1"/>
          </p:cNvSpPr>
          <p:nvPr>
            <p:ph type="sldNum" sz="quarter" idx="12"/>
          </p:nvPr>
        </p:nvSpPr>
        <p:spPr/>
        <p:txBody>
          <a:bodyPr/>
          <a:lstStyle/>
          <a:p>
            <a:fld id="{F6458F90-192D-46A0-9356-F5470F6C7DB6}" type="slidenum">
              <a:rPr lang="en-US" smtClean="0"/>
              <a:t>‹#›</a:t>
            </a:fld>
            <a:endParaRPr lang="en-US"/>
          </a:p>
        </p:txBody>
      </p:sp>
    </p:spTree>
    <p:extLst>
      <p:ext uri="{BB962C8B-B14F-4D97-AF65-F5344CB8AC3E}">
        <p14:creationId xmlns:p14="http://schemas.microsoft.com/office/powerpoint/2010/main" val="73340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88B8C-5CC7-6D29-AD94-63F84B1650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B64946-F387-2A9D-6A7C-F60B726452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DFD9C-9893-90C3-52B4-99ED6B3E97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DA8D84-6B61-4718-A7A9-EE0ACC849B25}" type="datetimeFigureOut">
              <a:rPr lang="en-US" smtClean="0"/>
              <a:t>5/5/2025</a:t>
            </a:fld>
            <a:endParaRPr lang="en-US"/>
          </a:p>
        </p:txBody>
      </p:sp>
      <p:sp>
        <p:nvSpPr>
          <p:cNvPr id="5" name="Footer Placeholder 4">
            <a:extLst>
              <a:ext uri="{FF2B5EF4-FFF2-40B4-BE49-F238E27FC236}">
                <a16:creationId xmlns:a16="http://schemas.microsoft.com/office/drawing/2014/main" id="{C091F4BC-61C7-4CBB-29FA-AD5B4E8DE9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46396BD-3ABB-427E-8800-4241097B0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458F90-192D-46A0-9356-F5470F6C7DB6}" type="slidenum">
              <a:rPr lang="en-US" smtClean="0"/>
              <a:t>‹#›</a:t>
            </a:fld>
            <a:endParaRPr lang="en-US"/>
          </a:p>
        </p:txBody>
      </p:sp>
    </p:spTree>
    <p:extLst>
      <p:ext uri="{BB962C8B-B14F-4D97-AF65-F5344CB8AC3E}">
        <p14:creationId xmlns:p14="http://schemas.microsoft.com/office/powerpoint/2010/main" val="1923405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2" Type="http://schemas.openxmlformats.org/officeDocument/2006/relationships/hyperlink" Target="mailto:Lgilbert@vsadc.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77D6B2E-37A3-429E-A37C-F30ED6487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064D5D5-227B-4F66-9AEA-46F570E793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46B67A4-D328-4747-A82B-65E84FA463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E0929C6-8B2D-43D5-14F0-385DDA9ACC27}"/>
              </a:ext>
            </a:extLst>
          </p:cNvPr>
          <p:cNvSpPr>
            <a:spLocks noGrp="1"/>
          </p:cNvSpPr>
          <p:nvPr>
            <p:ph type="ctrTitle"/>
          </p:nvPr>
        </p:nvSpPr>
        <p:spPr>
          <a:xfrm>
            <a:off x="4162567" y="818984"/>
            <a:ext cx="6714699" cy="3178689"/>
          </a:xfrm>
        </p:spPr>
        <p:txBody>
          <a:bodyPr>
            <a:normAutofit/>
          </a:bodyPr>
          <a:lstStyle/>
          <a:p>
            <a:pPr algn="l"/>
            <a:r>
              <a:rPr lang="en-US" sz="4800">
                <a:solidFill>
                  <a:srgbClr val="FFFFFF"/>
                </a:solidFill>
              </a:rPr>
              <a:t>Federal Update</a:t>
            </a:r>
            <a:br>
              <a:rPr lang="en-US" sz="4800">
                <a:solidFill>
                  <a:srgbClr val="FFFFFF"/>
                </a:solidFill>
              </a:rPr>
            </a:br>
            <a:r>
              <a:rPr lang="en-US" sz="4800">
                <a:solidFill>
                  <a:srgbClr val="FFFFFF"/>
                </a:solidFill>
              </a:rPr>
              <a:t>May 2025</a:t>
            </a:r>
          </a:p>
        </p:txBody>
      </p:sp>
      <p:sp>
        <p:nvSpPr>
          <p:cNvPr id="37" name="Rectangle 36">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92CDFA2-9687-5B5A-C627-EFC82C97CCD4}"/>
              </a:ext>
            </a:extLst>
          </p:cNvPr>
          <p:cNvSpPr>
            <a:spLocks noGrp="1"/>
          </p:cNvSpPr>
          <p:nvPr>
            <p:ph type="subTitle" idx="1"/>
          </p:nvPr>
        </p:nvSpPr>
        <p:spPr>
          <a:xfrm>
            <a:off x="4285397" y="4960961"/>
            <a:ext cx="7055893" cy="1078054"/>
          </a:xfrm>
        </p:spPr>
        <p:txBody>
          <a:bodyPr>
            <a:normAutofit/>
          </a:bodyPr>
          <a:lstStyle/>
          <a:p>
            <a:pPr algn="l"/>
            <a:r>
              <a:rPr lang="en-US" sz="1700">
                <a:solidFill>
                  <a:srgbClr val="FFFFFF"/>
                </a:solidFill>
              </a:rPr>
              <a:t>Leslee Gilbert, Ph.D., J.D.</a:t>
            </a:r>
          </a:p>
          <a:p>
            <a:pPr algn="l"/>
            <a:r>
              <a:rPr lang="en-US" sz="1700">
                <a:solidFill>
                  <a:srgbClr val="FFFFFF"/>
                </a:solidFill>
              </a:rPr>
              <a:t>Vice President</a:t>
            </a:r>
          </a:p>
          <a:p>
            <a:pPr algn="l"/>
            <a:r>
              <a:rPr lang="en-US" sz="1700">
                <a:solidFill>
                  <a:srgbClr val="FFFFFF"/>
                </a:solidFill>
              </a:rPr>
              <a:t>Van Scoyoc Associates</a:t>
            </a:r>
          </a:p>
        </p:txBody>
      </p:sp>
    </p:spTree>
    <p:extLst>
      <p:ext uri="{BB962C8B-B14F-4D97-AF65-F5344CB8AC3E}">
        <p14:creationId xmlns:p14="http://schemas.microsoft.com/office/powerpoint/2010/main" val="121555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F2EBE6-E087-9645-7969-10F675445338}"/>
            </a:ext>
          </a:extLst>
        </p:cNvPr>
        <p:cNvGrpSpPr/>
        <p:nvPr/>
      </p:nvGrpSpPr>
      <p:grpSpPr>
        <a:xfrm>
          <a:off x="0" y="0"/>
          <a:ext cx="0" cy="0"/>
          <a:chOff x="0" y="0"/>
          <a:chExt cx="0" cy="0"/>
        </a:xfrm>
      </p:grpSpPr>
      <p:sp useBgFill="1">
        <p:nvSpPr>
          <p:cNvPr id="79" name="Rectangle 7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Freeform: Shape 8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9" name="Rectangle 8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D46CEC-3F8A-AEE1-F6E2-9A78AE75432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F5DA53EC-707B-EDF7-8E6E-E6D98E041CF8}"/>
              </a:ext>
            </a:extLst>
          </p:cNvPr>
          <p:cNvSpPr>
            <a:spLocks noGrp="1"/>
          </p:cNvSpPr>
          <p:nvPr>
            <p:ph idx="1"/>
          </p:nvPr>
        </p:nvSpPr>
        <p:spPr>
          <a:xfrm>
            <a:off x="4581727" y="649480"/>
            <a:ext cx="3025303" cy="5546047"/>
          </a:xfrm>
        </p:spPr>
        <p:txBody>
          <a:bodyPr anchor="ctr">
            <a:normAutofit/>
          </a:bodyPr>
          <a:lstStyle/>
          <a:p>
            <a:pPr marL="0" indent="0">
              <a:buNone/>
            </a:pPr>
            <a:r>
              <a:rPr lang="en-US" b="1" dirty="0"/>
              <a:t>Fiscal Year 2026</a:t>
            </a:r>
          </a:p>
          <a:p>
            <a:pPr marL="0" indent="0">
              <a:buNone/>
            </a:pPr>
            <a:r>
              <a:rPr lang="en-US" sz="2000" dirty="0"/>
              <a:t>“The President Proposes, Congress Disposes”</a:t>
            </a:r>
          </a:p>
          <a:p>
            <a:pPr marL="285750" indent="-285750">
              <a:buFont typeface="Wingdings" panose="05000000000000000000" pitchFamily="2" charset="2"/>
              <a:buChar char="Ø"/>
            </a:pPr>
            <a:r>
              <a:rPr lang="en-US" sz="2000" dirty="0"/>
              <a:t>President’s “Skinny Budget”</a:t>
            </a:r>
          </a:p>
          <a:p>
            <a:pPr marL="742950" lvl="1" indent="-285750">
              <a:buFont typeface="Wingdings" panose="05000000000000000000" pitchFamily="2" charset="2"/>
              <a:buChar char="Ø"/>
            </a:pPr>
            <a:r>
              <a:rPr lang="en-US" sz="1600" dirty="0"/>
              <a:t>Deep Non-Defense Discretionary Cuts</a:t>
            </a:r>
          </a:p>
          <a:p>
            <a:pPr marL="742950" lvl="1" indent="-285750">
              <a:buFont typeface="Wingdings" panose="05000000000000000000" pitchFamily="2" charset="2"/>
              <a:buChar char="Ø"/>
            </a:pPr>
            <a:r>
              <a:rPr lang="en-US" sz="1600" dirty="0"/>
              <a:t>Defense Increases</a:t>
            </a:r>
          </a:p>
          <a:p>
            <a:pPr marL="285750" indent="-285750">
              <a:buFont typeface="Wingdings" panose="05000000000000000000" pitchFamily="2" charset="2"/>
              <a:buChar char="Ø"/>
            </a:pPr>
            <a:r>
              <a:rPr lang="en-US" sz="2000" dirty="0"/>
              <a:t>Congress’ Initial Response</a:t>
            </a:r>
          </a:p>
          <a:p>
            <a:pPr marL="457200" lvl="1" indent="0">
              <a:buNone/>
            </a:pPr>
            <a:endParaRPr lang="en-US" sz="2000" dirty="0"/>
          </a:p>
          <a:p>
            <a:pPr marL="0" indent="0">
              <a:buNone/>
            </a:pPr>
            <a:r>
              <a:rPr lang="en-US" sz="2000" i="1" dirty="0"/>
              <a:t>Bipartisanship Required</a:t>
            </a:r>
          </a:p>
          <a:p>
            <a:pPr marL="0" indent="0">
              <a:buNone/>
            </a:pPr>
            <a:r>
              <a:rPr lang="en-US" sz="2000" i="1" dirty="0"/>
              <a:t>Key Number: 60</a:t>
            </a:r>
          </a:p>
        </p:txBody>
      </p:sp>
      <p:pic>
        <p:nvPicPr>
          <p:cNvPr id="4" name="Picture Placeholder 4" descr="A person in a suit speaking into microphones&#10;&#10;AI-generated content may be incorrect.">
            <a:extLst>
              <a:ext uri="{FF2B5EF4-FFF2-40B4-BE49-F238E27FC236}">
                <a16:creationId xmlns:a16="http://schemas.microsoft.com/office/drawing/2014/main" id="{BB242AE2-C59A-10F1-E6B5-100AA904A047}"/>
              </a:ext>
            </a:extLst>
          </p:cNvPr>
          <p:cNvPicPr>
            <a:picLocks noChangeAspect="1"/>
          </p:cNvPicPr>
          <p:nvPr/>
        </p:nvPicPr>
        <p:blipFill>
          <a:blip r:embed="rId2"/>
          <a:srcRect l="19191" r="41073" b="-1"/>
          <a:stretch/>
        </p:blipFill>
        <p:spPr>
          <a:xfrm>
            <a:off x="8109502" y="10"/>
            <a:ext cx="4082498" cy="6857990"/>
          </a:xfrm>
          <a:prstGeom prst="rect">
            <a:avLst/>
          </a:prstGeom>
        </p:spPr>
      </p:pic>
    </p:spTree>
    <p:extLst>
      <p:ext uri="{BB962C8B-B14F-4D97-AF65-F5344CB8AC3E}">
        <p14:creationId xmlns:p14="http://schemas.microsoft.com/office/powerpoint/2010/main" val="4251062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C84AE4-86AD-5008-F21F-0DF1631AA5A0}"/>
            </a:ext>
          </a:extLst>
        </p:cNvPr>
        <p:cNvGrpSpPr/>
        <p:nvPr/>
      </p:nvGrpSpPr>
      <p:grpSpPr>
        <a:xfrm>
          <a:off x="0" y="0"/>
          <a:ext cx="0" cy="0"/>
          <a:chOff x="0" y="0"/>
          <a:chExt cx="0" cy="0"/>
        </a:xfrm>
      </p:grpSpPr>
      <p:sp useBgFill="1">
        <p:nvSpPr>
          <p:cNvPr id="109" name="Rectangle 10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Freeform: Shape 1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9" name="Rectangle 1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27565A-827A-11AF-37B0-4F398457A26D}"/>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2C8EFDAC-FD1F-B712-97D4-C0F94D7BE7C5}"/>
              </a:ext>
            </a:extLst>
          </p:cNvPr>
          <p:cNvSpPr>
            <a:spLocks noGrp="1"/>
          </p:cNvSpPr>
          <p:nvPr>
            <p:ph idx="1"/>
          </p:nvPr>
        </p:nvSpPr>
        <p:spPr>
          <a:xfrm>
            <a:off x="4581727" y="649480"/>
            <a:ext cx="3025303" cy="5546047"/>
          </a:xfrm>
        </p:spPr>
        <p:txBody>
          <a:bodyPr anchor="ctr">
            <a:normAutofit lnSpcReduction="10000"/>
          </a:bodyPr>
          <a:lstStyle/>
          <a:p>
            <a:pPr marL="0" indent="0">
              <a:buNone/>
            </a:pPr>
            <a:r>
              <a:rPr lang="en-US" sz="2000" b="1" dirty="0"/>
              <a:t>Fiscal Year 2025-2029 Reconciliation</a:t>
            </a:r>
          </a:p>
          <a:p>
            <a:pPr marL="285750" indent="-285750">
              <a:buFont typeface="Wingdings" panose="05000000000000000000" pitchFamily="2" charset="2"/>
              <a:buChar char="Ø"/>
            </a:pPr>
            <a:r>
              <a:rPr lang="en-US" sz="2000" dirty="0"/>
              <a:t>What is Budget Reconciliation?</a:t>
            </a:r>
          </a:p>
          <a:p>
            <a:pPr marL="285750" indent="-285750">
              <a:buFont typeface="Wingdings" panose="05000000000000000000" pitchFamily="2" charset="2"/>
              <a:buChar char="Ø"/>
            </a:pPr>
            <a:r>
              <a:rPr lang="en-US" sz="2000" dirty="0"/>
              <a:t>House and Senate Positions</a:t>
            </a:r>
          </a:p>
          <a:p>
            <a:pPr marL="742950" lvl="1" indent="-285750">
              <a:buFont typeface="Wingdings" panose="05000000000000000000" pitchFamily="2" charset="2"/>
              <a:buChar char="Ø"/>
            </a:pPr>
            <a:r>
              <a:rPr lang="en-US" sz="2000" dirty="0"/>
              <a:t>Different Tracks</a:t>
            </a:r>
          </a:p>
          <a:p>
            <a:pPr marL="742950" lvl="1" indent="-285750">
              <a:buFont typeface="Wingdings" panose="05000000000000000000" pitchFamily="2" charset="2"/>
              <a:buChar char="Ø"/>
            </a:pPr>
            <a:r>
              <a:rPr lang="en-US" sz="2000" dirty="0"/>
              <a:t>Why are </a:t>
            </a:r>
            <a:r>
              <a:rPr lang="en-US" sz="2000" dirty="0" err="1"/>
              <a:t>Byrds</a:t>
            </a:r>
            <a:r>
              <a:rPr lang="en-US" sz="2000" dirty="0"/>
              <a:t> Involved?</a:t>
            </a:r>
          </a:p>
          <a:p>
            <a:pPr marL="285750" indent="-285750">
              <a:buFont typeface="Wingdings" panose="05000000000000000000" pitchFamily="2" charset="2"/>
              <a:buChar char="Ø"/>
            </a:pPr>
            <a:r>
              <a:rPr lang="en-US" sz="2000" dirty="0"/>
              <a:t>The Realm of the Possible and the Probable</a:t>
            </a:r>
          </a:p>
          <a:p>
            <a:pPr marL="285750" indent="-285750">
              <a:buFont typeface="Wingdings" panose="05000000000000000000" pitchFamily="2" charset="2"/>
              <a:buChar char="Ø"/>
            </a:pPr>
            <a:r>
              <a:rPr lang="en-US" sz="2000" dirty="0"/>
              <a:t>Where does the Debt Limit Fit In?</a:t>
            </a:r>
          </a:p>
          <a:p>
            <a:pPr marL="457200" lvl="1" indent="0">
              <a:buNone/>
            </a:pPr>
            <a:endParaRPr lang="en-US" sz="2000" dirty="0"/>
          </a:p>
          <a:p>
            <a:pPr marL="0" indent="0">
              <a:buNone/>
            </a:pPr>
            <a:r>
              <a:rPr lang="en-US" sz="2000" i="1" dirty="0"/>
              <a:t>Bipartisanship Not Required</a:t>
            </a:r>
          </a:p>
          <a:p>
            <a:pPr marL="0" indent="0">
              <a:buNone/>
            </a:pPr>
            <a:r>
              <a:rPr lang="en-US" sz="2000" i="1" dirty="0"/>
              <a:t>Key Number: 3</a:t>
            </a:r>
          </a:p>
        </p:txBody>
      </p:sp>
      <p:pic>
        <p:nvPicPr>
          <p:cNvPr id="5" name="Picture 4" descr="A train tracks with lights coming out of them">
            <a:extLst>
              <a:ext uri="{FF2B5EF4-FFF2-40B4-BE49-F238E27FC236}">
                <a16:creationId xmlns:a16="http://schemas.microsoft.com/office/drawing/2014/main" id="{6352CB3B-9140-EEB8-BFCE-B39CD73A4646}"/>
              </a:ext>
            </a:extLst>
          </p:cNvPr>
          <p:cNvPicPr>
            <a:picLocks noChangeAspect="1"/>
          </p:cNvPicPr>
          <p:nvPr/>
        </p:nvPicPr>
        <p:blipFill>
          <a:blip r:embed="rId2"/>
          <a:srcRect l="40496" r="19768" b="-1"/>
          <a:stretch/>
        </p:blipFill>
        <p:spPr>
          <a:xfrm>
            <a:off x="8109502" y="10"/>
            <a:ext cx="4082498" cy="6857990"/>
          </a:xfrm>
          <a:prstGeom prst="rect">
            <a:avLst/>
          </a:prstGeom>
        </p:spPr>
      </p:pic>
    </p:spTree>
    <p:extLst>
      <p:ext uri="{BB962C8B-B14F-4D97-AF65-F5344CB8AC3E}">
        <p14:creationId xmlns:p14="http://schemas.microsoft.com/office/powerpoint/2010/main" val="1297805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FA04B-0C8D-143F-B0A3-E2F771887F91}"/>
              </a:ext>
            </a:extLst>
          </p:cNvPr>
          <p:cNvSpPr>
            <a:spLocks noGrp="1"/>
          </p:cNvSpPr>
          <p:nvPr>
            <p:ph type="title"/>
          </p:nvPr>
        </p:nvSpPr>
        <p:spPr/>
        <p:txBody>
          <a:bodyPr>
            <a:normAutofit/>
          </a:bodyPr>
          <a:lstStyle/>
          <a:p>
            <a:pPr algn="ctr"/>
            <a:r>
              <a:rPr lang="en-US" dirty="0"/>
              <a:t>Budget Reconciliation</a:t>
            </a:r>
          </a:p>
        </p:txBody>
      </p:sp>
      <p:sp>
        <p:nvSpPr>
          <p:cNvPr id="3" name="Date Placeholder 2">
            <a:extLst>
              <a:ext uri="{FF2B5EF4-FFF2-40B4-BE49-F238E27FC236}">
                <a16:creationId xmlns:a16="http://schemas.microsoft.com/office/drawing/2014/main" id="{14741386-5AFF-E490-DB00-4D2D7EA1D9A5}"/>
              </a:ext>
            </a:extLst>
          </p:cNvPr>
          <p:cNvSpPr>
            <a:spLocks noGrp="1"/>
          </p:cNvSpPr>
          <p:nvPr>
            <p:ph type="dt" sz="half" idx="10"/>
          </p:nvPr>
        </p:nvSpPr>
        <p:spPr/>
        <p:txBody>
          <a:bodyPr/>
          <a:lstStyle/>
          <a:p>
            <a:r>
              <a:rPr lang="en-US" dirty="0"/>
              <a:t>5/2025</a:t>
            </a:r>
          </a:p>
        </p:txBody>
      </p:sp>
      <p:sp>
        <p:nvSpPr>
          <p:cNvPr id="4" name="Footer Placeholder 3">
            <a:extLst>
              <a:ext uri="{FF2B5EF4-FFF2-40B4-BE49-F238E27FC236}">
                <a16:creationId xmlns:a16="http://schemas.microsoft.com/office/drawing/2014/main" id="{EA3045E7-1D70-B576-D26C-3830F1648065}"/>
              </a:ext>
            </a:extLst>
          </p:cNvPr>
          <p:cNvSpPr>
            <a:spLocks noGrp="1"/>
          </p:cNvSpPr>
          <p:nvPr>
            <p:ph type="ftr" sz="quarter" idx="11"/>
          </p:nvPr>
        </p:nvSpPr>
        <p:spPr/>
        <p:txBody>
          <a:bodyPr/>
          <a:lstStyle/>
          <a:p>
            <a:r>
              <a:rPr lang="en-US" dirty="0"/>
              <a:t>Federal Update</a:t>
            </a:r>
          </a:p>
        </p:txBody>
      </p:sp>
      <p:sp>
        <p:nvSpPr>
          <p:cNvPr id="5" name="Slide Number Placeholder 4">
            <a:extLst>
              <a:ext uri="{FF2B5EF4-FFF2-40B4-BE49-F238E27FC236}">
                <a16:creationId xmlns:a16="http://schemas.microsoft.com/office/drawing/2014/main" id="{DB1EFF7E-452A-B464-B76A-07AC21DC0CC7}"/>
              </a:ext>
            </a:extLst>
          </p:cNvPr>
          <p:cNvSpPr>
            <a:spLocks noGrp="1"/>
          </p:cNvSpPr>
          <p:nvPr>
            <p:ph type="sldNum" sz="quarter" idx="12"/>
          </p:nvPr>
        </p:nvSpPr>
        <p:spPr/>
        <p:txBody>
          <a:bodyPr/>
          <a:lstStyle/>
          <a:p>
            <a:fld id="{DFA5D71E-5CDF-4C93-8A75-5B916FDC5BEA}" type="slidenum">
              <a:rPr lang="en-US" smtClean="0"/>
              <a:pPr/>
              <a:t>12</a:t>
            </a:fld>
            <a:endParaRPr lang="en-US" dirty="0"/>
          </a:p>
        </p:txBody>
      </p:sp>
      <p:graphicFrame>
        <p:nvGraphicFramePr>
          <p:cNvPr id="7" name="Content Placeholder 3" descr="Timeline Placeholder">
            <a:extLst>
              <a:ext uri="{FF2B5EF4-FFF2-40B4-BE49-F238E27FC236}">
                <a16:creationId xmlns:a16="http://schemas.microsoft.com/office/drawing/2014/main" id="{85376006-EC48-A0B5-472A-FBB0A9309A2D}"/>
              </a:ext>
            </a:extLst>
          </p:cNvPr>
          <p:cNvGraphicFramePr>
            <a:graphicFrameLocks noGrp="1"/>
          </p:cNvGraphicFramePr>
          <p:nvPr>
            <p:ph sz="quarter" idx="13"/>
            <p:extLst>
              <p:ext uri="{D42A27DB-BD31-4B8C-83A1-F6EECF244321}">
                <p14:modId xmlns:p14="http://schemas.microsoft.com/office/powerpoint/2010/main" val="328194255"/>
              </p:ext>
            </p:extLst>
          </p:nvPr>
        </p:nvGraphicFramePr>
        <p:xfrm>
          <a:off x="390525" y="1962150"/>
          <a:ext cx="11407775"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685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959EA4-B89B-DD02-92E9-2316D0785166}"/>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4A0AD188-A5FA-4FDA-E127-9335ED5BB3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4" name="Rectangle 43">
            <a:extLst>
              <a:ext uri="{FF2B5EF4-FFF2-40B4-BE49-F238E27FC236}">
                <a16:creationId xmlns:a16="http://schemas.microsoft.com/office/drawing/2014/main" id="{9B3BF551-13C8-2EB3-BA55-9F073148D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5E147EE1-771B-CD3F-A162-6EE83EA49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06438577-E979-1452-E69D-2A48EEFD2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4793B50C-C4E6-832F-B714-B822ABF43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E7C36659-4286-7F34-0EA9-9DD9817C2D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4" name="Rectangle 53">
            <a:extLst>
              <a:ext uri="{FF2B5EF4-FFF2-40B4-BE49-F238E27FC236}">
                <a16:creationId xmlns:a16="http://schemas.microsoft.com/office/drawing/2014/main" id="{BFA7DEA3-B1AD-CFB2-284F-7BE5637A63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5E225C-7F94-EDCA-3B8E-C0C629647FF3}"/>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D81D6240-4A1E-E462-531A-3F204A8CE570}"/>
              </a:ext>
            </a:extLst>
          </p:cNvPr>
          <p:cNvSpPr>
            <a:spLocks noGrp="1"/>
          </p:cNvSpPr>
          <p:nvPr>
            <p:ph idx="1"/>
          </p:nvPr>
        </p:nvSpPr>
        <p:spPr>
          <a:xfrm>
            <a:off x="4810259" y="649480"/>
            <a:ext cx="6555347" cy="5546047"/>
          </a:xfrm>
        </p:spPr>
        <p:txBody>
          <a:bodyPr anchor="ctr">
            <a:normAutofit/>
          </a:bodyPr>
          <a:lstStyle/>
          <a:p>
            <a:pPr marL="0" indent="0" algn="ctr">
              <a:buNone/>
            </a:pPr>
            <a:r>
              <a:rPr lang="en-US" sz="2000" b="1" dirty="0"/>
              <a:t>Implications for State Economic Development</a:t>
            </a:r>
          </a:p>
          <a:p>
            <a:pPr marL="457200" lvl="1" indent="0">
              <a:buNone/>
            </a:pPr>
            <a:endParaRPr lang="en-US" sz="2000" dirty="0"/>
          </a:p>
          <a:p>
            <a:pPr lvl="1">
              <a:buFont typeface="Wingdings" panose="05000000000000000000" pitchFamily="2" charset="2"/>
              <a:buChar char="v"/>
            </a:pPr>
            <a:r>
              <a:rPr lang="en-US" sz="2000" dirty="0"/>
              <a:t>President’s Budget Request and Proposed Rescissions Reflect Overarching Philosophy of the Role of the Federal Government and States</a:t>
            </a:r>
          </a:p>
          <a:p>
            <a:pPr lvl="2">
              <a:buFont typeface="Wingdings" panose="05000000000000000000" pitchFamily="2" charset="2"/>
              <a:buChar char="v"/>
            </a:pPr>
            <a:r>
              <a:rPr lang="en-US" sz="1200" dirty="0"/>
              <a:t>https://www.whitehouse.gov/presidential-actions/2025/03/establishing-the-united-states-investment-accelerator/</a:t>
            </a:r>
          </a:p>
          <a:p>
            <a:pPr marL="457200" lvl="1" indent="0">
              <a:buNone/>
            </a:pPr>
            <a:endParaRPr lang="en-US" sz="2000" dirty="0"/>
          </a:p>
          <a:p>
            <a:pPr lvl="1">
              <a:buFont typeface="Wingdings" panose="05000000000000000000" pitchFamily="2" charset="2"/>
              <a:buChar char="v"/>
            </a:pPr>
            <a:r>
              <a:rPr lang="en-US" sz="2000" dirty="0"/>
              <a:t>Will Congress Agree?</a:t>
            </a:r>
          </a:p>
          <a:p>
            <a:pPr marL="457200" lvl="1" indent="0">
              <a:buNone/>
            </a:pPr>
            <a:r>
              <a:rPr lang="en-US" sz="2000" dirty="0"/>
              <a:t>	</a:t>
            </a:r>
          </a:p>
          <a:p>
            <a:pPr marL="457200" lvl="1" indent="0">
              <a:buNone/>
            </a:pPr>
            <a:endParaRPr lang="en-US" sz="2000" dirty="0"/>
          </a:p>
          <a:p>
            <a:pPr marL="457200" lvl="1" indent="0">
              <a:buNone/>
            </a:pPr>
            <a:endParaRPr lang="en-US" sz="2000" dirty="0"/>
          </a:p>
          <a:p>
            <a:pPr marL="457200" lvl="1" indent="0">
              <a:buNone/>
            </a:pPr>
            <a:endParaRPr lang="en-US" sz="2000" dirty="0"/>
          </a:p>
        </p:txBody>
      </p:sp>
      <p:pic>
        <p:nvPicPr>
          <p:cNvPr id="5" name="Picture 4" descr="A flag on a chip&#10;&#10;AI-generated content may be incorrect.">
            <a:extLst>
              <a:ext uri="{FF2B5EF4-FFF2-40B4-BE49-F238E27FC236}">
                <a16:creationId xmlns:a16="http://schemas.microsoft.com/office/drawing/2014/main" id="{76578DB5-CAF8-103E-A058-41ECF00BC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2762" y="4356016"/>
            <a:ext cx="2356530" cy="1540692"/>
          </a:xfrm>
          <a:prstGeom prst="rect">
            <a:avLst/>
          </a:prstGeom>
        </p:spPr>
      </p:pic>
      <p:pic>
        <p:nvPicPr>
          <p:cNvPr id="7" name="Picture 6" descr="A close up of a police officer's vest&#10;&#10;AI-generated content may be incorrect.">
            <a:extLst>
              <a:ext uri="{FF2B5EF4-FFF2-40B4-BE49-F238E27FC236}">
                <a16:creationId xmlns:a16="http://schemas.microsoft.com/office/drawing/2014/main" id="{4B88DA67-1826-CA6B-AF05-F561D6DA91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1301" y="4356016"/>
            <a:ext cx="2186117" cy="1540692"/>
          </a:xfrm>
          <a:prstGeom prst="rect">
            <a:avLst/>
          </a:prstGeom>
        </p:spPr>
      </p:pic>
    </p:spTree>
    <p:extLst>
      <p:ext uri="{BB962C8B-B14F-4D97-AF65-F5344CB8AC3E}">
        <p14:creationId xmlns:p14="http://schemas.microsoft.com/office/powerpoint/2010/main" val="738911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7B9B5B-71A1-6924-4709-C5C4DF774A97}"/>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E6659C6F-A29D-4D83-86DA-5B0289733C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working at computers&#10;&#10;Description automatically generated">
            <a:extLst>
              <a:ext uri="{FF2B5EF4-FFF2-40B4-BE49-F238E27FC236}">
                <a16:creationId xmlns:a16="http://schemas.microsoft.com/office/drawing/2014/main" id="{EAE5F3A3-8523-F148-9CA2-C52F3B97CE41}"/>
              </a:ext>
            </a:extLst>
          </p:cNvPr>
          <p:cNvPicPr>
            <a:picLocks noChangeAspect="1"/>
          </p:cNvPicPr>
          <p:nvPr/>
        </p:nvPicPr>
        <p:blipFill>
          <a:blip r:embed="rId3">
            <a:extLst>
              <a:ext uri="{28A0092B-C50C-407E-A947-70E740481C1C}">
                <a14:useLocalDpi xmlns:a14="http://schemas.microsoft.com/office/drawing/2010/main" val="0"/>
              </a:ext>
            </a:extLst>
          </a:blip>
          <a:srcRect l="18987" r="10890" b="1"/>
          <a:stretch/>
        </p:blipFill>
        <p:spPr>
          <a:xfrm>
            <a:off x="4472902" y="18"/>
            <a:ext cx="4049486" cy="3681383"/>
          </a:xfrm>
          <a:prstGeom prst="rect">
            <a:avLst/>
          </a:prstGeom>
        </p:spPr>
      </p:pic>
      <p:pic>
        <p:nvPicPr>
          <p:cNvPr id="8" name="Picture 7" descr="A group of people in a factory&#10;&#10;Description automatically generated">
            <a:extLst>
              <a:ext uri="{FF2B5EF4-FFF2-40B4-BE49-F238E27FC236}">
                <a16:creationId xmlns:a16="http://schemas.microsoft.com/office/drawing/2014/main" id="{4D73888A-BA0C-98CD-5DE6-42BB72BD4958}"/>
              </a:ext>
            </a:extLst>
          </p:cNvPr>
          <p:cNvPicPr>
            <a:picLocks noChangeAspect="1"/>
          </p:cNvPicPr>
          <p:nvPr/>
        </p:nvPicPr>
        <p:blipFill>
          <a:blip r:embed="rId4" cstate="print">
            <a:extLst>
              <a:ext uri="{28A0092B-C50C-407E-A947-70E740481C1C}">
                <a14:useLocalDpi xmlns:a14="http://schemas.microsoft.com/office/drawing/2010/main" val="0"/>
              </a:ext>
            </a:extLst>
          </a:blip>
          <a:srcRect t="33051" r="1" b="5298"/>
          <a:stretch/>
        </p:blipFill>
        <p:spPr>
          <a:xfrm>
            <a:off x="4472902" y="3681405"/>
            <a:ext cx="7719098" cy="3176595"/>
          </a:xfrm>
          <a:prstGeom prst="rect">
            <a:avLst/>
          </a:prstGeom>
        </p:spPr>
      </p:pic>
      <p:sp>
        <p:nvSpPr>
          <p:cNvPr id="45" name="Rectangle 44">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3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7" descr="A flag on a building&#10;&#10;Description automatically generated">
            <a:extLst>
              <a:ext uri="{FF2B5EF4-FFF2-40B4-BE49-F238E27FC236}">
                <a16:creationId xmlns:a16="http://schemas.microsoft.com/office/drawing/2014/main" id="{2A14CB4F-7AEF-BB44-0AF8-C72C5D8212C7}"/>
              </a:ext>
            </a:extLst>
          </p:cNvPr>
          <p:cNvPicPr>
            <a:picLocks noGrp="1" noChangeAspect="1"/>
          </p:cNvPicPr>
          <p:nvPr>
            <p:ph idx="1"/>
          </p:nvPr>
        </p:nvPicPr>
        <p:blipFill>
          <a:blip r:embed="rId5">
            <a:alphaModFix/>
            <a:extLst>
              <a:ext uri="{28A0092B-C50C-407E-A947-70E740481C1C}">
                <a14:useLocalDpi xmlns:a14="http://schemas.microsoft.com/office/drawing/2010/main" val="0"/>
              </a:ext>
            </a:extLst>
          </a:blip>
          <a:srcRect l="22824" r="17616" b="-2"/>
          <a:stretch/>
        </p:blipFill>
        <p:spPr>
          <a:xfrm>
            <a:off x="8522390" y="-7"/>
            <a:ext cx="3669610" cy="3681406"/>
          </a:xfrm>
          <a:prstGeom prst="rect">
            <a:avLst/>
          </a:prstGeom>
          <a:noFill/>
        </p:spPr>
      </p:pic>
      <p:sp>
        <p:nvSpPr>
          <p:cNvPr id="2" name="Title 1">
            <a:extLst>
              <a:ext uri="{FF2B5EF4-FFF2-40B4-BE49-F238E27FC236}">
                <a16:creationId xmlns:a16="http://schemas.microsoft.com/office/drawing/2014/main" id="{775463A6-08D7-F3E4-D14A-47DB9DDB4A3A}"/>
              </a:ext>
            </a:extLst>
          </p:cNvPr>
          <p:cNvSpPr>
            <a:spLocks noGrp="1"/>
          </p:cNvSpPr>
          <p:nvPr>
            <p:ph type="title"/>
          </p:nvPr>
        </p:nvSpPr>
        <p:spPr>
          <a:xfrm>
            <a:off x="838200" y="1115219"/>
            <a:ext cx="5395912" cy="2387600"/>
          </a:xfrm>
        </p:spPr>
        <p:txBody>
          <a:bodyPr vert="horz" lIns="91440" tIns="45720" rIns="91440" bIns="45720" rtlCol="0" anchor="b">
            <a:normAutofit/>
          </a:bodyPr>
          <a:lstStyle/>
          <a:p>
            <a:r>
              <a:rPr lang="en-US" sz="5000" kern="1200">
                <a:solidFill>
                  <a:schemeClr val="bg1"/>
                </a:solidFill>
                <a:latin typeface="+mj-lt"/>
                <a:ea typeface="+mj-ea"/>
                <a:cs typeface="+mj-cs"/>
              </a:rPr>
              <a:t>Suggestions on Positioning</a:t>
            </a:r>
          </a:p>
        </p:txBody>
      </p:sp>
      <p:cxnSp>
        <p:nvCxnSpPr>
          <p:cNvPr id="46" name="Straight Connector 45">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8073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151293-74B9-4D4A-4E70-8D7E737A25EF}"/>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22ED4AEA-F847-F5C3-D675-B91DB43030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AD1D97B-9D24-C82A-9F85-BA2DB7C92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DF12A22-1969-2274-5173-1BC65F2D86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0399562-8572-95AD-A7F7-840AAA7BA4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4066AD2-C27D-7EB1-61A6-599BCBFA6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AF5C7BD-6BBF-47BE-6ABD-8A52C9E31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3BA79C31-55E8-DA78-9DC3-17A4C085B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E1D23EC-D166-BD76-CCA5-2274B69AD10A}"/>
              </a:ext>
            </a:extLst>
          </p:cNvPr>
          <p:cNvSpPr>
            <a:spLocks noGrp="1"/>
          </p:cNvSpPr>
          <p:nvPr>
            <p:ph type="ctrTitle"/>
          </p:nvPr>
        </p:nvSpPr>
        <p:spPr>
          <a:xfrm>
            <a:off x="4162567" y="818984"/>
            <a:ext cx="6714699" cy="3178689"/>
          </a:xfrm>
        </p:spPr>
        <p:txBody>
          <a:bodyPr>
            <a:normAutofit/>
          </a:bodyPr>
          <a:lstStyle/>
          <a:p>
            <a:pPr algn="l"/>
            <a:r>
              <a:rPr lang="en-US" sz="4800" dirty="0">
                <a:solidFill>
                  <a:srgbClr val="FFFFFF"/>
                </a:solidFill>
              </a:rPr>
              <a:t>Thank You!</a:t>
            </a:r>
          </a:p>
        </p:txBody>
      </p:sp>
      <p:sp>
        <p:nvSpPr>
          <p:cNvPr id="37" name="Rectangle 36">
            <a:extLst>
              <a:ext uri="{FF2B5EF4-FFF2-40B4-BE49-F238E27FC236}">
                <a16:creationId xmlns:a16="http://schemas.microsoft.com/office/drawing/2014/main" id="{06C28046-1D27-7E9A-A53C-9D9EB3EBDA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C1B04B5-B0EC-2812-F47E-C82765D81F19}"/>
              </a:ext>
            </a:extLst>
          </p:cNvPr>
          <p:cNvSpPr>
            <a:spLocks noGrp="1"/>
          </p:cNvSpPr>
          <p:nvPr>
            <p:ph type="subTitle" idx="1"/>
          </p:nvPr>
        </p:nvSpPr>
        <p:spPr>
          <a:xfrm>
            <a:off x="4285397" y="4960960"/>
            <a:ext cx="7055893" cy="1765421"/>
          </a:xfrm>
        </p:spPr>
        <p:txBody>
          <a:bodyPr>
            <a:normAutofit lnSpcReduction="10000"/>
          </a:bodyPr>
          <a:lstStyle/>
          <a:p>
            <a:pPr algn="l"/>
            <a:r>
              <a:rPr lang="en-US" sz="1700" dirty="0">
                <a:solidFill>
                  <a:srgbClr val="FFFFFF"/>
                </a:solidFill>
              </a:rPr>
              <a:t>Leslee Gilbert, Ph.D., J.D.</a:t>
            </a:r>
          </a:p>
          <a:p>
            <a:pPr algn="l"/>
            <a:r>
              <a:rPr lang="en-US" sz="1700" dirty="0">
                <a:solidFill>
                  <a:srgbClr val="FFFFFF"/>
                </a:solidFill>
              </a:rPr>
              <a:t>Vice President</a:t>
            </a:r>
          </a:p>
          <a:p>
            <a:pPr algn="l"/>
            <a:r>
              <a:rPr lang="en-US" sz="1700" dirty="0">
                <a:solidFill>
                  <a:srgbClr val="FFFFFF"/>
                </a:solidFill>
              </a:rPr>
              <a:t>Van Scoyoc Associates</a:t>
            </a:r>
          </a:p>
          <a:p>
            <a:pPr algn="l"/>
            <a:r>
              <a:rPr lang="en-US" sz="1700" dirty="0">
                <a:solidFill>
                  <a:srgbClr val="FFFFFF"/>
                </a:solidFill>
                <a:hlinkClick r:id="rId2"/>
              </a:rPr>
              <a:t>Lgilbert@vsadc.com</a:t>
            </a:r>
            <a:endParaRPr lang="en-US" sz="1700" dirty="0">
              <a:solidFill>
                <a:srgbClr val="FFFFFF"/>
              </a:solidFill>
            </a:endParaRPr>
          </a:p>
          <a:p>
            <a:pPr algn="l"/>
            <a:r>
              <a:rPr lang="en-US" sz="1700" dirty="0">
                <a:solidFill>
                  <a:srgbClr val="FFFFFF"/>
                </a:solidFill>
              </a:rPr>
              <a:t>www.vsadc.com</a:t>
            </a:r>
          </a:p>
        </p:txBody>
      </p:sp>
    </p:spTree>
    <p:extLst>
      <p:ext uri="{BB962C8B-B14F-4D97-AF65-F5344CB8AC3E}">
        <p14:creationId xmlns:p14="http://schemas.microsoft.com/office/powerpoint/2010/main" val="142809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2000"/>
                                  </p:stCondLst>
                                  <p:iterate type="lt">
                                    <p:tmPct val="10000"/>
                                  </p:iterate>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4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DF28BDF-A8F0-538D-63F3-2D5CB0133B87}"/>
              </a:ext>
            </a:extLst>
          </p:cNvPr>
          <p:cNvSpPr>
            <a:spLocks noGrp="1"/>
          </p:cNvSpPr>
          <p:nvPr>
            <p:ph type="title"/>
          </p:nvPr>
        </p:nvSpPr>
        <p:spPr>
          <a:xfrm>
            <a:off x="1383564" y="348865"/>
            <a:ext cx="9718111" cy="1576446"/>
          </a:xfrm>
        </p:spPr>
        <p:txBody>
          <a:bodyPr anchor="ctr">
            <a:normAutofit/>
          </a:bodyPr>
          <a:lstStyle/>
          <a:p>
            <a:r>
              <a:rPr lang="en-US" sz="4000">
                <a:solidFill>
                  <a:srgbClr val="FFFFFF"/>
                </a:solidFill>
              </a:rPr>
              <a:t>Overview of Presentation</a:t>
            </a:r>
          </a:p>
        </p:txBody>
      </p:sp>
      <p:graphicFrame>
        <p:nvGraphicFramePr>
          <p:cNvPr id="22" name="Content Placeholder 2">
            <a:extLst>
              <a:ext uri="{FF2B5EF4-FFF2-40B4-BE49-F238E27FC236}">
                <a16:creationId xmlns:a16="http://schemas.microsoft.com/office/drawing/2014/main" id="{541E9F94-4C03-D72D-44E4-001BCE43EBC4}"/>
              </a:ext>
            </a:extLst>
          </p:cNvPr>
          <p:cNvGraphicFramePr>
            <a:graphicFrameLocks noGrp="1"/>
          </p:cNvGraphicFramePr>
          <p:nvPr>
            <p:ph idx="1"/>
            <p:extLst>
              <p:ext uri="{D42A27DB-BD31-4B8C-83A1-F6EECF244321}">
                <p14:modId xmlns:p14="http://schemas.microsoft.com/office/powerpoint/2010/main" val="2100561356"/>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155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274F80-F1E1-38CA-9B59-B2AC90022222}"/>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The President and the Current Context</a:t>
            </a:r>
          </a:p>
        </p:txBody>
      </p:sp>
      <p:sp>
        <p:nvSpPr>
          <p:cNvPr id="3" name="Content Placeholder 2">
            <a:extLst>
              <a:ext uri="{FF2B5EF4-FFF2-40B4-BE49-F238E27FC236}">
                <a16:creationId xmlns:a16="http://schemas.microsoft.com/office/drawing/2014/main" id="{CA4FEB31-6CC3-4CF2-C4DB-A2810A16947A}"/>
              </a:ext>
            </a:extLst>
          </p:cNvPr>
          <p:cNvSpPr>
            <a:spLocks noGrp="1"/>
          </p:cNvSpPr>
          <p:nvPr>
            <p:ph idx="1"/>
          </p:nvPr>
        </p:nvSpPr>
        <p:spPr>
          <a:xfrm>
            <a:off x="4581727" y="649480"/>
            <a:ext cx="3025303" cy="5546047"/>
          </a:xfrm>
        </p:spPr>
        <p:txBody>
          <a:bodyPr anchor="ctr">
            <a:normAutofit/>
          </a:bodyPr>
          <a:lstStyle/>
          <a:p>
            <a:r>
              <a:rPr lang="en-US" sz="1900" dirty="0"/>
              <a:t>Our Populist Moment</a:t>
            </a:r>
          </a:p>
          <a:p>
            <a:r>
              <a:rPr lang="en-US" sz="1900" dirty="0"/>
              <a:t>Our Populist President</a:t>
            </a:r>
          </a:p>
          <a:p>
            <a:pPr marL="285750" indent="-285750">
              <a:buFont typeface="Wingdings" panose="05000000000000000000" pitchFamily="2" charset="2"/>
              <a:buChar char="Ø"/>
            </a:pPr>
            <a:r>
              <a:rPr lang="en-US" sz="1900" dirty="0"/>
              <a:t>Governing Themes</a:t>
            </a:r>
          </a:p>
          <a:p>
            <a:pPr marL="742950" lvl="1" indent="-285750">
              <a:buFont typeface="Wingdings" panose="05000000000000000000" pitchFamily="2" charset="2"/>
              <a:buChar char="Ø"/>
            </a:pPr>
            <a:r>
              <a:rPr lang="en-US" sz="1900" dirty="0"/>
              <a:t>America First</a:t>
            </a:r>
          </a:p>
          <a:p>
            <a:pPr marL="742950" lvl="1" indent="-285750">
              <a:buFont typeface="Wingdings" panose="05000000000000000000" pitchFamily="2" charset="2"/>
              <a:buChar char="Ø"/>
            </a:pPr>
            <a:r>
              <a:rPr lang="en-US" sz="1900" dirty="0"/>
              <a:t>Energy Dominance</a:t>
            </a:r>
          </a:p>
          <a:p>
            <a:pPr marL="742950" lvl="1" indent="-285750">
              <a:buFont typeface="Wingdings" panose="05000000000000000000" pitchFamily="2" charset="2"/>
              <a:buChar char="Ø"/>
            </a:pPr>
            <a:r>
              <a:rPr lang="en-US" sz="1900" dirty="0"/>
              <a:t>Deregulation</a:t>
            </a:r>
          </a:p>
          <a:p>
            <a:pPr marL="742950" lvl="1" indent="-285750">
              <a:buFont typeface="Wingdings" panose="05000000000000000000" pitchFamily="2" charset="2"/>
              <a:buChar char="Ø"/>
            </a:pPr>
            <a:r>
              <a:rPr lang="en-US" sz="1900" dirty="0"/>
              <a:t>Deportation</a:t>
            </a:r>
          </a:p>
          <a:p>
            <a:pPr marL="742950" lvl="1" indent="-285750">
              <a:buFont typeface="Wingdings" panose="05000000000000000000" pitchFamily="2" charset="2"/>
              <a:buChar char="Ø"/>
            </a:pPr>
            <a:r>
              <a:rPr lang="en-US" sz="1900" dirty="0"/>
              <a:t>Tax Extenders</a:t>
            </a:r>
          </a:p>
          <a:p>
            <a:pPr marL="742950" lvl="1" indent="-285750">
              <a:buFont typeface="Wingdings" panose="05000000000000000000" pitchFamily="2" charset="2"/>
              <a:buChar char="Ø"/>
            </a:pPr>
            <a:r>
              <a:rPr lang="en-US" sz="1900" dirty="0"/>
              <a:t>Drain the Swamp</a:t>
            </a:r>
          </a:p>
          <a:p>
            <a:pPr marL="285750" indent="-285750">
              <a:buFont typeface="Wingdings" panose="05000000000000000000" pitchFamily="2" charset="2"/>
              <a:buChar char="Ø"/>
            </a:pPr>
            <a:r>
              <a:rPr lang="en-US" sz="1900" dirty="0"/>
              <a:t>Grievances and Discontents</a:t>
            </a:r>
          </a:p>
          <a:p>
            <a:pPr marL="742950" lvl="1" indent="-285750">
              <a:buFont typeface="Wingdings" panose="05000000000000000000" pitchFamily="2" charset="2"/>
              <a:buChar char="Ø"/>
            </a:pPr>
            <a:r>
              <a:rPr lang="en-US" sz="1900" dirty="0"/>
              <a:t>Institutions</a:t>
            </a:r>
          </a:p>
          <a:p>
            <a:pPr marL="742950" lvl="1" indent="-285750">
              <a:buFont typeface="Wingdings" panose="05000000000000000000" pitchFamily="2" charset="2"/>
              <a:buChar char="Ø"/>
            </a:pPr>
            <a:r>
              <a:rPr lang="en-US" sz="1900" dirty="0"/>
              <a:t>Bureaucrats</a:t>
            </a:r>
          </a:p>
          <a:p>
            <a:pPr marL="742950" lvl="1" indent="-285750">
              <a:buFont typeface="Wingdings" panose="05000000000000000000" pitchFamily="2" charset="2"/>
              <a:buChar char="Ø"/>
            </a:pPr>
            <a:r>
              <a:rPr lang="en-US" sz="1900" dirty="0"/>
              <a:t>Elites</a:t>
            </a:r>
          </a:p>
          <a:p>
            <a:pPr lvl="1"/>
            <a:endParaRPr lang="en-US" sz="1900" dirty="0"/>
          </a:p>
          <a:p>
            <a:pPr marL="457200" lvl="1" indent="0">
              <a:buNone/>
            </a:pPr>
            <a:r>
              <a:rPr lang="en-US" sz="1900" b="1" i="1" dirty="0"/>
              <a:t>The Enemy: Time</a:t>
            </a:r>
          </a:p>
          <a:p>
            <a:endParaRPr lang="en-US" sz="1900" dirty="0"/>
          </a:p>
        </p:txBody>
      </p:sp>
      <p:pic>
        <p:nvPicPr>
          <p:cNvPr id="4" name="Picture Placeholder 11" descr="A person walking on a red carpet with a person pointing at him&#10;&#10;Description automatically generated">
            <a:extLst>
              <a:ext uri="{FF2B5EF4-FFF2-40B4-BE49-F238E27FC236}">
                <a16:creationId xmlns:a16="http://schemas.microsoft.com/office/drawing/2014/main" id="{B40ADF04-30F0-56CE-F3FC-D9277C8A9A9B}"/>
              </a:ext>
            </a:extLst>
          </p:cNvPr>
          <p:cNvPicPr>
            <a:picLocks noChangeAspect="1"/>
          </p:cNvPicPr>
          <p:nvPr/>
        </p:nvPicPr>
        <p:blipFill>
          <a:blip r:embed="rId2">
            <a:extLst>
              <a:ext uri="{28A0092B-C50C-407E-A947-70E740481C1C}">
                <a14:useLocalDpi xmlns:a14="http://schemas.microsoft.com/office/drawing/2010/main" val="0"/>
              </a:ext>
            </a:extLst>
          </a:blip>
          <a:srcRect l="3113" r="3113"/>
          <a:stretch>
            <a:fillRect/>
          </a:stretch>
        </p:blipFill>
        <p:spPr>
          <a:xfrm>
            <a:off x="7778818" y="1125416"/>
            <a:ext cx="4410134" cy="3666748"/>
          </a:xfrm>
          <a:prstGeom prst="rect">
            <a:avLst/>
          </a:prstGeom>
        </p:spPr>
      </p:pic>
    </p:spTree>
    <p:extLst>
      <p:ext uri="{BB962C8B-B14F-4D97-AF65-F5344CB8AC3E}">
        <p14:creationId xmlns:p14="http://schemas.microsoft.com/office/powerpoint/2010/main" val="226447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A24E83-DAC4-1C3F-DE59-5AC338CD4385}"/>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The President and the Current Context</a:t>
            </a:r>
          </a:p>
        </p:txBody>
      </p:sp>
      <p:graphicFrame>
        <p:nvGraphicFramePr>
          <p:cNvPr id="4" name="Content Placeholder 4" descr="Radial venn diagram with four groups clustered around one group title">
            <a:extLst>
              <a:ext uri="{FF2B5EF4-FFF2-40B4-BE49-F238E27FC236}">
                <a16:creationId xmlns:a16="http://schemas.microsoft.com/office/drawing/2014/main" id="{28E5DA27-8621-56CD-94BD-D22F7FE092D6}"/>
              </a:ext>
            </a:extLst>
          </p:cNvPr>
          <p:cNvGraphicFramePr>
            <a:graphicFrameLocks noGrp="1"/>
          </p:cNvGraphicFramePr>
          <p:nvPr>
            <p:ph idx="1"/>
            <p:extLst>
              <p:ext uri="{D42A27DB-BD31-4B8C-83A1-F6EECF244321}">
                <p14:modId xmlns:p14="http://schemas.microsoft.com/office/powerpoint/2010/main" val="2069199085"/>
              </p:ext>
            </p:extLst>
          </p:nvPr>
        </p:nvGraphicFramePr>
        <p:xfrm>
          <a:off x="4581727" y="649480"/>
          <a:ext cx="6496581" cy="55460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8457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31B503C-FB55-FEBD-3A3E-E2BD860BF816}"/>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4" name="Rectangle 4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4" name="Rectangle 5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DAAA57-A885-5712-CC46-FB7B867D2E87}"/>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Tariffs, Taxes and the Economic Growth Agenda</a:t>
            </a:r>
            <a:endParaRPr lang="en-US" sz="4000" dirty="0">
              <a:solidFill>
                <a:srgbClr val="FFFFFF"/>
              </a:solidFill>
            </a:endParaRPr>
          </a:p>
        </p:txBody>
      </p:sp>
      <p:sp>
        <p:nvSpPr>
          <p:cNvPr id="3" name="Content Placeholder 2">
            <a:extLst>
              <a:ext uri="{FF2B5EF4-FFF2-40B4-BE49-F238E27FC236}">
                <a16:creationId xmlns:a16="http://schemas.microsoft.com/office/drawing/2014/main" id="{72DB22F1-C2FE-7DAE-E68A-BD6E55907B70}"/>
              </a:ext>
            </a:extLst>
          </p:cNvPr>
          <p:cNvSpPr>
            <a:spLocks noGrp="1"/>
          </p:cNvSpPr>
          <p:nvPr>
            <p:ph idx="1"/>
          </p:nvPr>
        </p:nvSpPr>
        <p:spPr>
          <a:xfrm>
            <a:off x="4810259" y="649480"/>
            <a:ext cx="6555347" cy="5546047"/>
          </a:xfrm>
        </p:spPr>
        <p:txBody>
          <a:bodyPr anchor="ctr">
            <a:normAutofit/>
          </a:bodyPr>
          <a:lstStyle/>
          <a:p>
            <a:pPr marL="0" indent="0">
              <a:buNone/>
            </a:pPr>
            <a:r>
              <a:rPr lang="en-US"/>
              <a:t>Tariff Stated Goals:</a:t>
            </a:r>
          </a:p>
          <a:p>
            <a:pPr lvl="1"/>
            <a:r>
              <a:rPr lang="en-US" sz="2000"/>
              <a:t>Onshoring Manufacturing</a:t>
            </a:r>
          </a:p>
          <a:p>
            <a:pPr lvl="1"/>
            <a:r>
              <a:rPr lang="en-US" sz="2000"/>
              <a:t>Reciprocal</a:t>
            </a:r>
          </a:p>
          <a:p>
            <a:pPr lvl="1"/>
            <a:r>
              <a:rPr lang="en-US" sz="2000"/>
              <a:t>Revenue</a:t>
            </a:r>
          </a:p>
          <a:p>
            <a:pPr marL="457200" lvl="1" indent="0">
              <a:buNone/>
            </a:pPr>
            <a:endParaRPr lang="en-US" sz="2000"/>
          </a:p>
          <a:p>
            <a:pPr marL="457200" lvl="1" indent="0">
              <a:buNone/>
            </a:pPr>
            <a:r>
              <a:rPr lang="en-US" sz="2000"/>
              <a:t>Where to the Current Tariffs Fit In?</a:t>
            </a:r>
          </a:p>
          <a:p>
            <a:pPr marL="457200" lvl="1" indent="0">
              <a:buNone/>
            </a:pPr>
            <a:r>
              <a:rPr lang="en-US" sz="2000"/>
              <a:t>	IEEPA</a:t>
            </a:r>
          </a:p>
          <a:p>
            <a:pPr marL="457200" lvl="1" indent="0">
              <a:buNone/>
            </a:pPr>
            <a:r>
              <a:rPr lang="en-US" sz="2000"/>
              <a:t>	Section 232</a:t>
            </a:r>
            <a:endParaRPr lang="en-US" sz="2000" dirty="0"/>
          </a:p>
        </p:txBody>
      </p:sp>
      <p:pic>
        <p:nvPicPr>
          <p:cNvPr id="11" name="Picture 10" descr="A large warehouse with lots of containers&#10;&#10;AI-generated content may be incorrect.">
            <a:extLst>
              <a:ext uri="{FF2B5EF4-FFF2-40B4-BE49-F238E27FC236}">
                <a16:creationId xmlns:a16="http://schemas.microsoft.com/office/drawing/2014/main" id="{D7A4E7AA-EE60-B473-8A21-BD0329C00A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0248" y="984738"/>
            <a:ext cx="3301494" cy="2719754"/>
          </a:xfrm>
          <a:prstGeom prst="rect">
            <a:avLst/>
          </a:prstGeom>
        </p:spPr>
      </p:pic>
    </p:spTree>
    <p:extLst>
      <p:ext uri="{BB962C8B-B14F-4D97-AF65-F5344CB8AC3E}">
        <p14:creationId xmlns:p14="http://schemas.microsoft.com/office/powerpoint/2010/main" val="1689500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7193C7-7877-8F1C-8373-8ADA54C1CFFC}"/>
            </a:ext>
          </a:extLst>
        </p:cNvPr>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EE220645-A945-4E3D-58E6-32475F9A9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4" name="Rectangle 43">
            <a:extLst>
              <a:ext uri="{FF2B5EF4-FFF2-40B4-BE49-F238E27FC236}">
                <a16:creationId xmlns:a16="http://schemas.microsoft.com/office/drawing/2014/main" id="{18BCA3F7-98D4-5067-54D1-FD341EBACE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378F856-98BD-1FBD-F74F-F3810CC16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809B38E6-4CE3-EA94-F11D-5AA299BEB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8C4774BF-5EB2-FFE6-B2D9-AB354008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F77DBE19-C5D6-0871-C872-4C57B189A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4" name="Rectangle 53">
            <a:extLst>
              <a:ext uri="{FF2B5EF4-FFF2-40B4-BE49-F238E27FC236}">
                <a16:creationId xmlns:a16="http://schemas.microsoft.com/office/drawing/2014/main" id="{61DD1550-BC8A-03A0-C1D8-ECEE254F2E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3856FB5-88EB-223C-8FB7-A952799E34F7}"/>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Tariffs, Taxes and the Economic Growth Agenda</a:t>
            </a:r>
          </a:p>
        </p:txBody>
      </p:sp>
      <p:sp>
        <p:nvSpPr>
          <p:cNvPr id="3" name="Content Placeholder 2">
            <a:extLst>
              <a:ext uri="{FF2B5EF4-FFF2-40B4-BE49-F238E27FC236}">
                <a16:creationId xmlns:a16="http://schemas.microsoft.com/office/drawing/2014/main" id="{FD291A2E-02D7-FC9B-AAD4-BA8CF74FC72E}"/>
              </a:ext>
            </a:extLst>
          </p:cNvPr>
          <p:cNvSpPr>
            <a:spLocks noGrp="1"/>
          </p:cNvSpPr>
          <p:nvPr>
            <p:ph idx="1"/>
          </p:nvPr>
        </p:nvSpPr>
        <p:spPr>
          <a:xfrm>
            <a:off x="4810259" y="649480"/>
            <a:ext cx="6555347" cy="5546047"/>
          </a:xfrm>
        </p:spPr>
        <p:txBody>
          <a:bodyPr anchor="ctr">
            <a:normAutofit/>
          </a:bodyPr>
          <a:lstStyle/>
          <a:p>
            <a:pPr marL="0" indent="0" algn="ctr">
              <a:buNone/>
            </a:pPr>
            <a:r>
              <a:rPr lang="en-US" sz="2000" b="1" dirty="0"/>
              <a:t>The President’s Tax Goals</a:t>
            </a:r>
          </a:p>
          <a:p>
            <a:pPr lvl="1"/>
            <a:r>
              <a:rPr lang="en-US" sz="2000" dirty="0"/>
              <a:t>Made-In-America Cuts</a:t>
            </a:r>
          </a:p>
          <a:p>
            <a:pPr lvl="2"/>
            <a:r>
              <a:rPr lang="en-US" sz="1600" dirty="0"/>
              <a:t>15% tax rate for corporations that manufacture in the US (from current 21% rate)</a:t>
            </a:r>
          </a:p>
          <a:p>
            <a:pPr lvl="2"/>
            <a:r>
              <a:rPr lang="en-US" sz="1600" dirty="0"/>
              <a:t>Full immediate deductions when businesses buy short-term assets like equipment and machinery</a:t>
            </a:r>
          </a:p>
          <a:p>
            <a:pPr lvl="2"/>
            <a:r>
              <a:rPr lang="en-US" sz="1600" dirty="0"/>
              <a:t>New tax deductions for interest payments on auto loans for cars and motorcycles manufactured in the US</a:t>
            </a:r>
          </a:p>
          <a:p>
            <a:pPr lvl="2"/>
            <a:r>
              <a:rPr lang="en-US" sz="1600" dirty="0"/>
              <a:t>No tax on tips, overtime pay and social security benefits…</a:t>
            </a:r>
          </a:p>
          <a:p>
            <a:pPr marL="914400" lvl="2" indent="0">
              <a:buNone/>
            </a:pPr>
            <a:endParaRPr lang="en-US" sz="1600" dirty="0"/>
          </a:p>
          <a:p>
            <a:pPr lvl="1"/>
            <a:r>
              <a:rPr lang="en-US" sz="2000" dirty="0"/>
              <a:t>Potential Pay-Fors</a:t>
            </a:r>
          </a:p>
          <a:p>
            <a:pPr lvl="2"/>
            <a:r>
              <a:rPr lang="en-US" sz="1600" dirty="0"/>
              <a:t>Repealing clean energy tax credits from the IRA</a:t>
            </a:r>
          </a:p>
          <a:p>
            <a:pPr lvl="2"/>
            <a:r>
              <a:rPr lang="en-US" sz="1600" dirty="0"/>
              <a:t>Increase taxes on university endowments.  Possible restriction of tax-exempt municipal bonds for universities</a:t>
            </a:r>
          </a:p>
          <a:p>
            <a:pPr lvl="2"/>
            <a:r>
              <a:rPr lang="en-US" sz="1600" dirty="0"/>
              <a:t>Restricting tax benefits on carried interest, sports team owners’ tax breaks.  </a:t>
            </a:r>
          </a:p>
          <a:p>
            <a:pPr marL="457200" lvl="1" indent="0">
              <a:buNone/>
            </a:pPr>
            <a:endParaRPr lang="en-US" sz="2000" dirty="0"/>
          </a:p>
          <a:p>
            <a:pPr marL="457200" lvl="1" indent="0">
              <a:buNone/>
            </a:pPr>
            <a:endParaRPr lang="en-US" sz="2000" dirty="0"/>
          </a:p>
          <a:p>
            <a:pPr marL="457200" lvl="1" indent="0">
              <a:buNone/>
            </a:pPr>
            <a:endParaRPr lang="en-US" sz="2000" dirty="0"/>
          </a:p>
        </p:txBody>
      </p:sp>
    </p:spTree>
    <p:extLst>
      <p:ext uri="{BB962C8B-B14F-4D97-AF65-F5344CB8AC3E}">
        <p14:creationId xmlns:p14="http://schemas.microsoft.com/office/powerpoint/2010/main" val="653321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B4802D-37FC-8820-0FD4-2D9390D1E015}"/>
            </a:ext>
          </a:extLst>
        </p:cNvPr>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Freeform: Shape 6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9" name="Rectangle 6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3F1844-D621-AA0A-D624-614CE813453C}"/>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Tariffs, Taxes and the Economic Growth Agenda</a:t>
            </a:r>
          </a:p>
        </p:txBody>
      </p:sp>
      <p:sp>
        <p:nvSpPr>
          <p:cNvPr id="3" name="Content Placeholder 2">
            <a:extLst>
              <a:ext uri="{FF2B5EF4-FFF2-40B4-BE49-F238E27FC236}">
                <a16:creationId xmlns:a16="http://schemas.microsoft.com/office/drawing/2014/main" id="{4901E777-4ACF-81BD-8AF8-26428ABD787B}"/>
              </a:ext>
            </a:extLst>
          </p:cNvPr>
          <p:cNvSpPr>
            <a:spLocks noGrp="1"/>
          </p:cNvSpPr>
          <p:nvPr>
            <p:ph idx="1"/>
          </p:nvPr>
        </p:nvSpPr>
        <p:spPr>
          <a:xfrm>
            <a:off x="4581727" y="649480"/>
            <a:ext cx="3025303" cy="5546047"/>
          </a:xfrm>
        </p:spPr>
        <p:txBody>
          <a:bodyPr anchor="ctr">
            <a:normAutofit/>
          </a:bodyPr>
          <a:lstStyle/>
          <a:p>
            <a:pPr marL="0" indent="0">
              <a:buNone/>
            </a:pPr>
            <a:r>
              <a:rPr lang="en-US" sz="2000" b="1" dirty="0"/>
              <a:t>Economic Growth Agenda</a:t>
            </a:r>
            <a:endParaRPr lang="en-US" sz="2000" b="1"/>
          </a:p>
          <a:p>
            <a:pPr marL="457200" lvl="1" indent="0">
              <a:buNone/>
            </a:pPr>
            <a:r>
              <a:rPr lang="en-US" sz="2000" i="1" dirty="0"/>
              <a:t>How the Current Administration Thinks About Economic Growth--</a:t>
            </a:r>
          </a:p>
          <a:p>
            <a:pPr marL="914400" lvl="2" indent="0">
              <a:buNone/>
            </a:pPr>
            <a:endParaRPr lang="en-US"/>
          </a:p>
          <a:p>
            <a:pPr lvl="1"/>
            <a:r>
              <a:rPr lang="en-US" sz="2000" dirty="0"/>
              <a:t>Tax Incentives</a:t>
            </a:r>
          </a:p>
          <a:p>
            <a:pPr lvl="1"/>
            <a:r>
              <a:rPr lang="en-US" sz="2000" dirty="0"/>
              <a:t>Permitting Reform</a:t>
            </a:r>
          </a:p>
          <a:p>
            <a:pPr lvl="1"/>
            <a:r>
              <a:rPr lang="en-US" sz="2000" dirty="0"/>
              <a:t>Tariffs for Competition</a:t>
            </a:r>
          </a:p>
          <a:p>
            <a:pPr lvl="1"/>
            <a:r>
              <a:rPr lang="en-US" sz="2000" dirty="0"/>
              <a:t>Deregulation</a:t>
            </a:r>
          </a:p>
          <a:p>
            <a:pPr marL="457200" lvl="1" indent="0">
              <a:buNone/>
            </a:pPr>
            <a:endParaRPr lang="en-US" sz="2000" dirty="0"/>
          </a:p>
          <a:p>
            <a:pPr marL="457200" lvl="1" indent="0">
              <a:buNone/>
            </a:pPr>
            <a:endParaRPr lang="en-US" sz="2000" dirty="0"/>
          </a:p>
        </p:txBody>
      </p:sp>
      <p:pic>
        <p:nvPicPr>
          <p:cNvPr id="5" name="Picture 4" descr="A person and person cutting a ribbon&#10;&#10;AI-generated content may be incorrect.">
            <a:extLst>
              <a:ext uri="{FF2B5EF4-FFF2-40B4-BE49-F238E27FC236}">
                <a16:creationId xmlns:a16="http://schemas.microsoft.com/office/drawing/2014/main" id="{6252271F-1892-CA0D-08DD-545D0D2C8D2D}"/>
              </a:ext>
            </a:extLst>
          </p:cNvPr>
          <p:cNvPicPr>
            <a:picLocks noChangeAspect="1"/>
          </p:cNvPicPr>
          <p:nvPr/>
        </p:nvPicPr>
        <p:blipFill>
          <a:blip r:embed="rId3">
            <a:extLst>
              <a:ext uri="{28A0092B-C50C-407E-A947-70E740481C1C}">
                <a14:useLocalDpi xmlns:a14="http://schemas.microsoft.com/office/drawing/2010/main" val="0"/>
              </a:ext>
            </a:extLst>
          </a:blip>
          <a:srcRect l="6121" r="61585" b="1"/>
          <a:stretch/>
        </p:blipFill>
        <p:spPr>
          <a:xfrm>
            <a:off x="8109502" y="10"/>
            <a:ext cx="4082498" cy="6857990"/>
          </a:xfrm>
          <a:prstGeom prst="rect">
            <a:avLst/>
          </a:prstGeom>
        </p:spPr>
      </p:pic>
    </p:spTree>
    <p:extLst>
      <p:ext uri="{BB962C8B-B14F-4D97-AF65-F5344CB8AC3E}">
        <p14:creationId xmlns:p14="http://schemas.microsoft.com/office/powerpoint/2010/main" val="346196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55107B-3722-9974-8353-90615F4C8941}"/>
            </a:ext>
          </a:extLst>
        </p:cNvPr>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50D1C5B3-B60D-4696-AE60-100D5EC8A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84EE59-3061-456B-9FB5-98A8E0E74B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7E07B5E-9FB5-4C91-8BE4-6167EB58D0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7524947-EB09-4DD9-973B-9F75BBCD72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D30C8E25-2DD1-45C6-9F04-0F0CBF6660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BC57EA3C-C239-4132-A618-5CBE9F896B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3564AD0-1E8D-4247-9EDA-40422C757561}"/>
              </a:ext>
            </a:extLst>
          </p:cNvPr>
          <p:cNvSpPr>
            <a:spLocks noGrp="1"/>
          </p:cNvSpPr>
          <p:nvPr>
            <p:ph type="title"/>
          </p:nvPr>
        </p:nvSpPr>
        <p:spPr>
          <a:xfrm>
            <a:off x="566382" y="456345"/>
            <a:ext cx="3111690" cy="3556097"/>
          </a:xfrm>
        </p:spPr>
        <p:txBody>
          <a:bodyPr anchor="b">
            <a:normAutofit/>
          </a:bodyPr>
          <a:lstStyle/>
          <a:p>
            <a:pPr algn="r"/>
            <a:r>
              <a:rPr lang="en-US" sz="4000" dirty="0">
                <a:solidFill>
                  <a:srgbClr val="FFFFFF"/>
                </a:solidFill>
              </a:rPr>
              <a:t>Congress and the “Three Budgets”</a:t>
            </a:r>
          </a:p>
        </p:txBody>
      </p:sp>
      <p:sp>
        <p:nvSpPr>
          <p:cNvPr id="23" name="Content Placeholder 22">
            <a:extLst>
              <a:ext uri="{FF2B5EF4-FFF2-40B4-BE49-F238E27FC236}">
                <a16:creationId xmlns:a16="http://schemas.microsoft.com/office/drawing/2014/main" id="{C1C4A069-D6C8-6646-0193-44B872C252B2}"/>
              </a:ext>
            </a:extLst>
          </p:cNvPr>
          <p:cNvSpPr>
            <a:spLocks noGrp="1"/>
          </p:cNvSpPr>
          <p:nvPr>
            <p:ph idx="1"/>
          </p:nvPr>
        </p:nvSpPr>
        <p:spPr>
          <a:xfrm>
            <a:off x="4688007" y="511389"/>
            <a:ext cx="3124284" cy="5848468"/>
          </a:xfrm>
        </p:spPr>
        <p:txBody>
          <a:bodyPr anchor="ctr">
            <a:normAutofit/>
          </a:bodyPr>
          <a:lstStyle/>
          <a:p>
            <a:r>
              <a:rPr lang="en-US" sz="3600" dirty="0"/>
              <a:t>Fiscal Year 2025</a:t>
            </a:r>
          </a:p>
          <a:p>
            <a:r>
              <a:rPr lang="en-US" sz="3600" dirty="0"/>
              <a:t>Fiscal Year 2026</a:t>
            </a:r>
          </a:p>
          <a:p>
            <a:r>
              <a:rPr lang="en-US" sz="3600" dirty="0"/>
              <a:t>Fiscal Year 2025-2029</a:t>
            </a:r>
          </a:p>
        </p:txBody>
      </p:sp>
      <p:pic>
        <p:nvPicPr>
          <p:cNvPr id="7" name="Picture Placeholder 4" descr="A person in a suit and tie&#10;&#10;AI-generated content may be incorrect.">
            <a:extLst>
              <a:ext uri="{FF2B5EF4-FFF2-40B4-BE49-F238E27FC236}">
                <a16:creationId xmlns:a16="http://schemas.microsoft.com/office/drawing/2014/main" id="{2DA50C42-9FFF-DF2F-1DEA-101B6AC38539}"/>
              </a:ext>
            </a:extLst>
          </p:cNvPr>
          <p:cNvPicPr>
            <a:picLocks noChangeAspect="1"/>
          </p:cNvPicPr>
          <p:nvPr/>
        </p:nvPicPr>
        <p:blipFill>
          <a:blip r:embed="rId2"/>
          <a:srcRect r="-1" b="10294"/>
          <a:stretch/>
        </p:blipFill>
        <p:spPr>
          <a:xfrm>
            <a:off x="8331957" y="-10140"/>
            <a:ext cx="3860043" cy="2311316"/>
          </a:xfrm>
          <a:prstGeom prst="rect">
            <a:avLst/>
          </a:prstGeom>
        </p:spPr>
      </p:pic>
      <p:pic>
        <p:nvPicPr>
          <p:cNvPr id="6" name="Picture Placeholder 9" descr="A pair of scissors cutting dollar bills&#10;&#10;AI-generated content may be incorrect.">
            <a:extLst>
              <a:ext uri="{FF2B5EF4-FFF2-40B4-BE49-F238E27FC236}">
                <a16:creationId xmlns:a16="http://schemas.microsoft.com/office/drawing/2014/main" id="{CF525C61-D3B5-F2E8-E643-CCC7850DABB1}"/>
              </a:ext>
            </a:extLst>
          </p:cNvPr>
          <p:cNvPicPr>
            <a:picLocks noChangeAspect="1"/>
          </p:cNvPicPr>
          <p:nvPr/>
        </p:nvPicPr>
        <p:blipFill>
          <a:blip r:embed="rId3"/>
          <a:srcRect t="4653" r="-1" b="12787"/>
          <a:stretch/>
        </p:blipFill>
        <p:spPr>
          <a:xfrm>
            <a:off x="8331957" y="4571454"/>
            <a:ext cx="3860043" cy="2286543"/>
          </a:xfrm>
          <a:prstGeom prst="rect">
            <a:avLst/>
          </a:prstGeom>
        </p:spPr>
      </p:pic>
      <p:pic>
        <p:nvPicPr>
          <p:cNvPr id="8" name="Picture Placeholder 4" descr="A person in a black shirt&#10;&#10;AI-generated content may be incorrect.">
            <a:extLst>
              <a:ext uri="{FF2B5EF4-FFF2-40B4-BE49-F238E27FC236}">
                <a16:creationId xmlns:a16="http://schemas.microsoft.com/office/drawing/2014/main" id="{DF106919-2858-73A8-D0EE-ECAAD2476C10}"/>
              </a:ext>
            </a:extLst>
          </p:cNvPr>
          <p:cNvPicPr>
            <a:picLocks noChangeAspect="1"/>
          </p:cNvPicPr>
          <p:nvPr/>
        </p:nvPicPr>
        <p:blipFill>
          <a:blip r:embed="rId4"/>
          <a:srcRect r="-1" b="10221"/>
          <a:stretch/>
        </p:blipFill>
        <p:spPr>
          <a:xfrm>
            <a:off x="8331957" y="2294552"/>
            <a:ext cx="3860043" cy="2313194"/>
          </a:xfrm>
          <a:prstGeom prst="rect">
            <a:avLst/>
          </a:prstGeom>
        </p:spPr>
      </p:pic>
    </p:spTree>
    <p:extLst>
      <p:ext uri="{BB962C8B-B14F-4D97-AF65-F5344CB8AC3E}">
        <p14:creationId xmlns:p14="http://schemas.microsoft.com/office/powerpoint/2010/main" val="2954331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2B700F-A3B3-9B7A-8895-66C37D4180C7}"/>
            </a:ext>
          </a:extLst>
        </p:cNvPr>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Shape 4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4" name="Rectangle 4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978042-E58B-0C2C-8DDD-39DBAC0198B3}"/>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Congress and the “Three Budgets”</a:t>
            </a:r>
          </a:p>
        </p:txBody>
      </p:sp>
      <p:sp>
        <p:nvSpPr>
          <p:cNvPr id="3" name="Content Placeholder 2">
            <a:extLst>
              <a:ext uri="{FF2B5EF4-FFF2-40B4-BE49-F238E27FC236}">
                <a16:creationId xmlns:a16="http://schemas.microsoft.com/office/drawing/2014/main" id="{0AB4586E-CF7B-4432-C7C1-4DD1134BEE63}"/>
              </a:ext>
            </a:extLst>
          </p:cNvPr>
          <p:cNvSpPr>
            <a:spLocks noGrp="1"/>
          </p:cNvSpPr>
          <p:nvPr>
            <p:ph idx="1"/>
          </p:nvPr>
        </p:nvSpPr>
        <p:spPr>
          <a:xfrm>
            <a:off x="4581727" y="649480"/>
            <a:ext cx="3025303" cy="5546047"/>
          </a:xfrm>
        </p:spPr>
        <p:txBody>
          <a:bodyPr anchor="ctr">
            <a:normAutofit/>
          </a:bodyPr>
          <a:lstStyle/>
          <a:p>
            <a:pPr marL="0" indent="0">
              <a:buNone/>
            </a:pPr>
            <a:r>
              <a:rPr lang="en-US" b="1" dirty="0"/>
              <a:t>Fiscal Year 2025</a:t>
            </a:r>
          </a:p>
          <a:p>
            <a:pPr marL="0" indent="0">
              <a:buNone/>
            </a:pPr>
            <a:r>
              <a:rPr lang="en-US" sz="1900" dirty="0"/>
              <a:t>Continuing Resolution and Agency Spend Plans</a:t>
            </a:r>
          </a:p>
          <a:p>
            <a:pPr marL="285750" indent="-285750">
              <a:buFont typeface="Wingdings" panose="05000000000000000000" pitchFamily="2" charset="2"/>
              <a:buChar char="Ø"/>
            </a:pPr>
            <a:r>
              <a:rPr lang="en-US" sz="1900" dirty="0"/>
              <a:t>Rescission Package</a:t>
            </a:r>
          </a:p>
          <a:p>
            <a:pPr marL="742950" lvl="1" indent="-285750">
              <a:buFont typeface="Wingdings" panose="05000000000000000000" pitchFamily="2" charset="2"/>
              <a:buChar char="Ø"/>
            </a:pPr>
            <a:r>
              <a:rPr lang="en-US" sz="1900" dirty="0"/>
              <a:t>Cuts Unobligated Funds</a:t>
            </a:r>
          </a:p>
          <a:p>
            <a:pPr marL="742950" lvl="1" indent="-285750">
              <a:buFont typeface="Wingdings" panose="05000000000000000000" pitchFamily="2" charset="2"/>
              <a:buChar char="Ø"/>
            </a:pPr>
            <a:r>
              <a:rPr lang="en-US" sz="1900" dirty="0"/>
              <a:t>Congress has 45 Days to Act</a:t>
            </a:r>
          </a:p>
          <a:p>
            <a:pPr marL="742950" lvl="1" indent="-285750">
              <a:buFont typeface="Wingdings" panose="05000000000000000000" pitchFamily="2" charset="2"/>
              <a:buChar char="Ø"/>
            </a:pPr>
            <a:r>
              <a:rPr lang="en-US" sz="1900" dirty="0"/>
              <a:t>Way to Hold Funding</a:t>
            </a:r>
          </a:p>
          <a:p>
            <a:pPr marL="742950" lvl="1" indent="-285750">
              <a:buFont typeface="Wingdings" panose="05000000000000000000" pitchFamily="2" charset="2"/>
              <a:buChar char="Ø"/>
            </a:pPr>
            <a:r>
              <a:rPr lang="en-US" sz="1900" dirty="0"/>
              <a:t>Privileged Resolution</a:t>
            </a:r>
          </a:p>
          <a:p>
            <a:pPr marL="0" indent="0">
              <a:buNone/>
            </a:pPr>
            <a:r>
              <a:rPr lang="en-US" sz="1900" i="1" dirty="0"/>
              <a:t>Bipartisanship Not Required</a:t>
            </a:r>
          </a:p>
          <a:p>
            <a:pPr marL="0" indent="0">
              <a:buNone/>
            </a:pPr>
            <a:r>
              <a:rPr lang="en-US" sz="1900" i="1" dirty="0"/>
              <a:t>Key Number: 3</a:t>
            </a:r>
          </a:p>
        </p:txBody>
      </p:sp>
      <p:pic>
        <p:nvPicPr>
          <p:cNvPr id="5" name="Picture Placeholder 4" descr="A few women talking to each other&#10;&#10;AI-generated content may be incorrect.">
            <a:extLst>
              <a:ext uri="{FF2B5EF4-FFF2-40B4-BE49-F238E27FC236}">
                <a16:creationId xmlns:a16="http://schemas.microsoft.com/office/drawing/2014/main" id="{D4194722-21FE-EE78-C422-D6A530D0B0F2}"/>
              </a:ext>
            </a:extLst>
          </p:cNvPr>
          <p:cNvPicPr>
            <a:picLocks noChangeAspect="1"/>
          </p:cNvPicPr>
          <p:nvPr/>
        </p:nvPicPr>
        <p:blipFill>
          <a:blip r:embed="rId2"/>
          <a:srcRect l="33740" r="26524" b="-1"/>
          <a:stretch/>
        </p:blipFill>
        <p:spPr>
          <a:xfrm>
            <a:off x="8109502" y="10"/>
            <a:ext cx="4082498" cy="6857990"/>
          </a:xfrm>
          <a:prstGeom prst="rect">
            <a:avLst/>
          </a:prstGeom>
        </p:spPr>
      </p:pic>
    </p:spTree>
    <p:extLst>
      <p:ext uri="{BB962C8B-B14F-4D97-AF65-F5344CB8AC3E}">
        <p14:creationId xmlns:p14="http://schemas.microsoft.com/office/powerpoint/2010/main" val="3867898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FFC962BD627F4EA76B28DDC6E46AD9" ma:contentTypeVersion="19" ma:contentTypeDescription="Create a new document." ma:contentTypeScope="" ma:versionID="38da27517d31bc3e209e765925d92406">
  <xsd:schema xmlns:xsd="http://www.w3.org/2001/XMLSchema" xmlns:xs="http://www.w3.org/2001/XMLSchema" xmlns:p="http://schemas.microsoft.com/office/2006/metadata/properties" xmlns:ns2="03dfb928-5554-4a87-8e9a-edea6c8e3105" xmlns:ns3="d876ab5d-c363-4cb9-b177-8b68990486e8" targetNamespace="http://schemas.microsoft.com/office/2006/metadata/properties" ma:root="true" ma:fieldsID="360e453ca72a7482511598eb0f666895" ns2:_="" ns3:_="">
    <xsd:import namespace="03dfb928-5554-4a87-8e9a-edea6c8e3105"/>
    <xsd:import namespace="d876ab5d-c363-4cb9-b177-8b68990486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dfb928-5554-4a87-8e9a-edea6c8e3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0b9d03e-f63d-43c7-9a43-349d0cf1a4df"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76ab5d-c363-4cb9-b177-8b68990486e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d38cad6-e624-4609-8f59-2c75c4e321dd}" ma:internalName="TaxCatchAll" ma:showField="CatchAllData" ma:web="d876ab5d-c363-4cb9-b177-8b68990486e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ab5d-c363-4cb9-b177-8b68990486e8" xsi:nil="true"/>
    <lcf76f155ced4ddcb4097134ff3c332f xmlns="03dfb928-5554-4a87-8e9a-edea6c8e310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E159D5C-7886-4086-8845-22CA079258E8}"/>
</file>

<file path=customXml/itemProps2.xml><?xml version="1.0" encoding="utf-8"?>
<ds:datastoreItem xmlns:ds="http://schemas.openxmlformats.org/officeDocument/2006/customXml" ds:itemID="{3E90A6FC-6686-495E-9BFE-0F066198929E}"/>
</file>

<file path=customXml/itemProps3.xml><?xml version="1.0" encoding="utf-8"?>
<ds:datastoreItem xmlns:ds="http://schemas.openxmlformats.org/officeDocument/2006/customXml" ds:itemID="{83116AC2-2B36-46FC-A722-92D97B4E1E19}"/>
</file>

<file path=docProps/app.xml><?xml version="1.0" encoding="utf-8"?>
<Properties xmlns="http://schemas.openxmlformats.org/officeDocument/2006/extended-properties" xmlns:vt="http://schemas.openxmlformats.org/officeDocument/2006/docPropsVTypes">
  <TotalTime>153</TotalTime>
  <Words>551</Words>
  <Application>Microsoft Office PowerPoint</Application>
  <PresentationFormat>Widescreen</PresentationFormat>
  <Paragraphs>131</Paragraphs>
  <Slides>15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Aptos</vt:lpstr>
      <vt:lpstr>Aptos Display</vt:lpstr>
      <vt:lpstr>Arial</vt:lpstr>
      <vt:lpstr>Segoe UI</vt:lpstr>
      <vt:lpstr>Wingdings</vt:lpstr>
      <vt:lpstr>Office Theme</vt:lpstr>
      <vt:lpstr>Federal Update May 2025</vt:lpstr>
      <vt:lpstr>Overview of Presentation</vt:lpstr>
      <vt:lpstr>The President and the Current Context</vt:lpstr>
      <vt:lpstr>The President and the Current Context</vt:lpstr>
      <vt:lpstr>Tariffs, Taxes and the Economic Growth Agenda</vt:lpstr>
      <vt:lpstr>Tariffs, Taxes and the Economic Growth Agenda</vt:lpstr>
      <vt:lpstr>Tariffs, Taxes and the Economic Growth Agenda</vt:lpstr>
      <vt:lpstr>Congress and the “Three Budgets”</vt:lpstr>
      <vt:lpstr>Congress and the “Three Budgets”</vt:lpstr>
      <vt:lpstr>Congress and the “Three Budgets”</vt:lpstr>
      <vt:lpstr>Congress and the “Three Budgets”</vt:lpstr>
      <vt:lpstr>Budget Reconciliation</vt:lpstr>
      <vt:lpstr>Congress and the “Three Budgets”</vt:lpstr>
      <vt:lpstr>Suggestions on Positioning</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Gilbert, Leslee</dc:creator>
  <cp:lastModifiedBy>Gilbert, Leslee</cp:lastModifiedBy>
  <cp:revision>1</cp:revision>
  <dcterms:created xsi:type="dcterms:W3CDTF">2025-05-05T17:35:46Z</dcterms:created>
  <dcterms:modified xsi:type="dcterms:W3CDTF">2025-05-05T20:56:14Z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0x010100BFFFC962BD627F4EA76B28DDC6E46AD9</vt:lpwstr>
  </property>
</Properties>
</file>