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7" r:id="rId6"/>
  </p:sldMasterIdLst>
  <p:notesMasterIdLst>
    <p:notesMasterId r:id="rId39"/>
  </p:notesMasterIdLst>
  <p:sldIdLst>
    <p:sldId id="264" r:id="rId7"/>
    <p:sldId id="257" r:id="rId8"/>
    <p:sldId id="258" r:id="rId9"/>
    <p:sldId id="259" r:id="rId10"/>
    <p:sldId id="260" r:id="rId11"/>
    <p:sldId id="274" r:id="rId12"/>
    <p:sldId id="275" r:id="rId13"/>
    <p:sldId id="276" r:id="rId14"/>
    <p:sldId id="277" r:id="rId15"/>
    <p:sldId id="278" r:id="rId16"/>
    <p:sldId id="279" r:id="rId17"/>
    <p:sldId id="384" r:id="rId18"/>
    <p:sldId id="385" r:id="rId19"/>
    <p:sldId id="386" r:id="rId20"/>
    <p:sldId id="265" r:id="rId21"/>
    <p:sldId id="387" r:id="rId22"/>
    <p:sldId id="382" r:id="rId23"/>
    <p:sldId id="388" r:id="rId24"/>
    <p:sldId id="383" r:id="rId25"/>
    <p:sldId id="389" r:id="rId26"/>
    <p:sldId id="261" r:id="rId27"/>
    <p:sldId id="262" r:id="rId28"/>
    <p:sldId id="256" r:id="rId29"/>
    <p:sldId id="267" r:id="rId30"/>
    <p:sldId id="268" r:id="rId31"/>
    <p:sldId id="269" r:id="rId32"/>
    <p:sldId id="270" r:id="rId33"/>
    <p:sldId id="271" r:id="rId34"/>
    <p:sldId id="272" r:id="rId35"/>
    <p:sldId id="263" r:id="rId36"/>
    <p:sldId id="273" r:id="rId37"/>
    <p:sldId id="390"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9B5A2F-1A13-4492-944A-FBA4FE42C4D2}" v="326" dt="2025-05-12T13:32:07.5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0" d="100"/>
          <a:sy n="90" d="100"/>
        </p:scale>
        <p:origin x="96" y="3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0" Type="http://schemas.openxmlformats.org/officeDocument/2006/relationships/slide" Target="slides/slide14.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f Olson" userId="17876e4e-2eee-420f-85bd-97572a908a63" providerId="ADAL" clId="{EE9B5A2F-1A13-4492-944A-FBA4FE42C4D2}"/>
    <pc:docChg chg="undo custSel addSld delSld modSld">
      <pc:chgData name="Leif Olson" userId="17876e4e-2eee-420f-85bd-97572a908a63" providerId="ADAL" clId="{EE9B5A2F-1A13-4492-944A-FBA4FE42C4D2}" dt="2025-05-12T13:32:28.336" v="1122" actId="403"/>
      <pc:docMkLst>
        <pc:docMk/>
      </pc:docMkLst>
      <pc:sldChg chg="add">
        <pc:chgData name="Leif Olson" userId="17876e4e-2eee-420f-85bd-97572a908a63" providerId="ADAL" clId="{EE9B5A2F-1A13-4492-944A-FBA4FE42C4D2}" dt="2025-05-12T13:19:58.427" v="1082"/>
        <pc:sldMkLst>
          <pc:docMk/>
          <pc:sldMk cId="0" sldId="256"/>
        </pc:sldMkLst>
      </pc:sldChg>
      <pc:sldChg chg="addSp delSp modSp new del mod setBg">
        <pc:chgData name="Leif Olson" userId="17876e4e-2eee-420f-85bd-97572a908a63" providerId="ADAL" clId="{EE9B5A2F-1A13-4492-944A-FBA4FE42C4D2}" dt="2025-05-12T13:08:29.132" v="1001" actId="47"/>
        <pc:sldMkLst>
          <pc:docMk/>
          <pc:sldMk cId="1475574809" sldId="256"/>
        </pc:sldMkLst>
        <pc:spChg chg="mod">
          <ac:chgData name="Leif Olson" userId="17876e4e-2eee-420f-85bd-97572a908a63" providerId="ADAL" clId="{EE9B5A2F-1A13-4492-944A-FBA4FE42C4D2}" dt="2025-05-12T13:05:04.567" v="820" actId="2711"/>
          <ac:spMkLst>
            <pc:docMk/>
            <pc:sldMk cId="1475574809" sldId="256"/>
            <ac:spMk id="2" creationId="{2E28A483-7198-23E3-9BCF-0E7CE9F6A2D8}"/>
          </ac:spMkLst>
        </pc:spChg>
        <pc:spChg chg="mod">
          <ac:chgData name="Leif Olson" userId="17876e4e-2eee-420f-85bd-97572a908a63" providerId="ADAL" clId="{EE9B5A2F-1A13-4492-944A-FBA4FE42C4D2}" dt="2025-05-12T13:05:04.567" v="820" actId="2711"/>
          <ac:spMkLst>
            <pc:docMk/>
            <pc:sldMk cId="1475574809" sldId="256"/>
            <ac:spMk id="3" creationId="{E700D3E1-4A84-A579-188D-4A6DBF54A2B2}"/>
          </ac:spMkLst>
        </pc:spChg>
        <pc:spChg chg="add del">
          <ac:chgData name="Leif Olson" userId="17876e4e-2eee-420f-85bd-97572a908a63" providerId="ADAL" clId="{EE9B5A2F-1A13-4492-944A-FBA4FE42C4D2}" dt="2025-05-12T13:05:41.633" v="878" actId="478"/>
          <ac:spMkLst>
            <pc:docMk/>
            <pc:sldMk cId="1475574809" sldId="256"/>
            <ac:spMk id="9" creationId="{657F95F3-4954-DD45-11C2-D0C6992BAB8F}"/>
          </ac:spMkLst>
        </pc:spChg>
        <pc:spChg chg="add del">
          <ac:chgData name="Leif Olson" userId="17876e4e-2eee-420f-85bd-97572a908a63" providerId="ADAL" clId="{EE9B5A2F-1A13-4492-944A-FBA4FE42C4D2}" dt="2025-05-12T13:04:25.862" v="800" actId="26606"/>
          <ac:spMkLst>
            <pc:docMk/>
            <pc:sldMk cId="1475574809" sldId="256"/>
            <ac:spMk id="12" creationId="{DF05ACD0-FF4A-4F8F-B5C5-6A4EBD0D1B38}"/>
          </ac:spMkLst>
        </pc:spChg>
        <pc:spChg chg="add del">
          <ac:chgData name="Leif Olson" userId="17876e4e-2eee-420f-85bd-97572a908a63" providerId="ADAL" clId="{EE9B5A2F-1A13-4492-944A-FBA4FE42C4D2}" dt="2025-05-12T13:04:25.862" v="800" actId="26606"/>
          <ac:spMkLst>
            <pc:docMk/>
            <pc:sldMk cId="1475574809" sldId="256"/>
            <ac:spMk id="14" creationId="{4C9AFA28-B5ED-4346-9AF7-68A157F16C7E}"/>
          </ac:spMkLst>
        </pc:spChg>
        <pc:spChg chg="add">
          <ac:chgData name="Leif Olson" userId="17876e4e-2eee-420f-85bd-97572a908a63" providerId="ADAL" clId="{EE9B5A2F-1A13-4492-944A-FBA4FE42C4D2}" dt="2025-05-12T13:04:25.870" v="801" actId="26606"/>
          <ac:spMkLst>
            <pc:docMk/>
            <pc:sldMk cId="1475574809" sldId="256"/>
            <ac:spMk id="16" creationId="{B95B9BA8-1D69-4796-85F5-B6D0BD52354B}"/>
          </ac:spMkLst>
        </pc:spChg>
        <pc:picChg chg="add del mod">
          <ac:chgData name="Leif Olson" userId="17876e4e-2eee-420f-85bd-97572a908a63" providerId="ADAL" clId="{EE9B5A2F-1A13-4492-944A-FBA4FE42C4D2}" dt="2025-05-12T12:47:22.530" v="42" actId="478"/>
          <ac:picMkLst>
            <pc:docMk/>
            <pc:sldMk cId="1475574809" sldId="256"/>
            <ac:picMk id="5" creationId="{803D9BC8-B04A-3073-8F3B-EA9CAD39FA70}"/>
          </ac:picMkLst>
        </pc:picChg>
        <pc:picChg chg="add mod ord">
          <ac:chgData name="Leif Olson" userId="17876e4e-2eee-420f-85bd-97572a908a63" providerId="ADAL" clId="{EE9B5A2F-1A13-4492-944A-FBA4FE42C4D2}" dt="2025-05-12T13:04:39.309" v="809" actId="207"/>
          <ac:picMkLst>
            <pc:docMk/>
            <pc:sldMk cId="1475574809" sldId="256"/>
            <ac:picMk id="7" creationId="{289ABF0B-8FB0-CB77-DA4A-98BFDE47B649}"/>
          </ac:picMkLst>
        </pc:picChg>
      </pc:sldChg>
      <pc:sldChg chg="addSp delSp modSp new mod setBg modClrScheme addAnim chgLayout">
        <pc:chgData name="Leif Olson" userId="17876e4e-2eee-420f-85bd-97572a908a63" providerId="ADAL" clId="{EE9B5A2F-1A13-4492-944A-FBA4FE42C4D2}" dt="2025-05-12T12:52:31.347" v="398" actId="2711"/>
        <pc:sldMkLst>
          <pc:docMk/>
          <pc:sldMk cId="2481404800" sldId="257"/>
        </pc:sldMkLst>
        <pc:spChg chg="del mod ord">
          <ac:chgData name="Leif Olson" userId="17876e4e-2eee-420f-85bd-97572a908a63" providerId="ADAL" clId="{EE9B5A2F-1A13-4492-944A-FBA4FE42C4D2}" dt="2025-05-12T12:49:11.670" v="113" actId="700"/>
          <ac:spMkLst>
            <pc:docMk/>
            <pc:sldMk cId="2481404800" sldId="257"/>
            <ac:spMk id="2" creationId="{2811B1A0-5C66-DB6C-1788-6C7317BEFB84}"/>
          </ac:spMkLst>
        </pc:spChg>
        <pc:spChg chg="del mod ord">
          <ac:chgData name="Leif Olson" userId="17876e4e-2eee-420f-85bd-97572a908a63" providerId="ADAL" clId="{EE9B5A2F-1A13-4492-944A-FBA4FE42C4D2}" dt="2025-05-12T12:49:11.670" v="113" actId="700"/>
          <ac:spMkLst>
            <pc:docMk/>
            <pc:sldMk cId="2481404800" sldId="257"/>
            <ac:spMk id="3" creationId="{0BFF01FA-4A6E-E016-3FEA-1CEE44328904}"/>
          </ac:spMkLst>
        </pc:spChg>
        <pc:spChg chg="add mod ord">
          <ac:chgData name="Leif Olson" userId="17876e4e-2eee-420f-85bd-97572a908a63" providerId="ADAL" clId="{EE9B5A2F-1A13-4492-944A-FBA4FE42C4D2}" dt="2025-05-12T12:52:31.347" v="398" actId="2711"/>
          <ac:spMkLst>
            <pc:docMk/>
            <pc:sldMk cId="2481404800" sldId="257"/>
            <ac:spMk id="4" creationId="{8514856C-74F6-CABC-BE55-D4F901B0B3CA}"/>
          </ac:spMkLst>
        </pc:spChg>
        <pc:spChg chg="add del mod ord">
          <ac:chgData name="Leif Olson" userId="17876e4e-2eee-420f-85bd-97572a908a63" providerId="ADAL" clId="{EE9B5A2F-1A13-4492-944A-FBA4FE42C4D2}" dt="2025-05-12T12:51:04.047" v="381" actId="700"/>
          <ac:spMkLst>
            <pc:docMk/>
            <pc:sldMk cId="2481404800" sldId="257"/>
            <ac:spMk id="5" creationId="{108710A1-7873-EFE7-6C2F-796BFE032B7A}"/>
          </ac:spMkLst>
        </pc:spChg>
        <pc:spChg chg="add mod ord">
          <ac:chgData name="Leif Olson" userId="17876e4e-2eee-420f-85bd-97572a908a63" providerId="ADAL" clId="{EE9B5A2F-1A13-4492-944A-FBA4FE42C4D2}" dt="2025-05-12T12:52:23.359" v="397" actId="27636"/>
          <ac:spMkLst>
            <pc:docMk/>
            <pc:sldMk cId="2481404800" sldId="257"/>
            <ac:spMk id="6" creationId="{5D2DA553-B687-CEA1-C408-2AF1AFA480B5}"/>
          </ac:spMkLst>
        </pc:spChg>
        <pc:spChg chg="add del">
          <ac:chgData name="Leif Olson" userId="17876e4e-2eee-420f-85bd-97572a908a63" providerId="ADAL" clId="{EE9B5A2F-1A13-4492-944A-FBA4FE42C4D2}" dt="2025-05-12T12:50:43.330" v="380" actId="26606"/>
          <ac:spMkLst>
            <pc:docMk/>
            <pc:sldMk cId="2481404800" sldId="257"/>
            <ac:spMk id="11" creationId="{0671A8AE-40A1-4631-A6B8-581AFF065482}"/>
          </ac:spMkLst>
        </pc:spChg>
        <pc:spChg chg="add">
          <ac:chgData name="Leif Olson" userId="17876e4e-2eee-420f-85bd-97572a908a63" providerId="ADAL" clId="{EE9B5A2F-1A13-4492-944A-FBA4FE42C4D2}" dt="2025-05-12T12:51:18.115" v="382" actId="26606"/>
          <ac:spMkLst>
            <pc:docMk/>
            <pc:sldMk cId="2481404800" sldId="257"/>
            <ac:spMk id="12" creationId="{0671A8AE-40A1-4631-A6B8-581AFF065482}"/>
          </ac:spMkLst>
        </pc:spChg>
        <pc:spChg chg="add del">
          <ac:chgData name="Leif Olson" userId="17876e4e-2eee-420f-85bd-97572a908a63" providerId="ADAL" clId="{EE9B5A2F-1A13-4492-944A-FBA4FE42C4D2}" dt="2025-05-12T12:50:43.330" v="380" actId="26606"/>
          <ac:spMkLst>
            <pc:docMk/>
            <pc:sldMk cId="2481404800" sldId="257"/>
            <ac:spMk id="13" creationId="{AB58EF07-17C2-48CF-ABB0-EEF1F17CB8F0}"/>
          </ac:spMkLst>
        </pc:spChg>
        <pc:spChg chg="add">
          <ac:chgData name="Leif Olson" userId="17876e4e-2eee-420f-85bd-97572a908a63" providerId="ADAL" clId="{EE9B5A2F-1A13-4492-944A-FBA4FE42C4D2}" dt="2025-05-12T12:51:18.115" v="382" actId="26606"/>
          <ac:spMkLst>
            <pc:docMk/>
            <pc:sldMk cId="2481404800" sldId="257"/>
            <ac:spMk id="14" creationId="{AB58EF07-17C2-48CF-ABB0-EEF1F17CB8F0}"/>
          </ac:spMkLst>
        </pc:spChg>
        <pc:spChg chg="add del">
          <ac:chgData name="Leif Olson" userId="17876e4e-2eee-420f-85bd-97572a908a63" providerId="ADAL" clId="{EE9B5A2F-1A13-4492-944A-FBA4FE42C4D2}" dt="2025-05-12T12:50:43.330" v="380" actId="26606"/>
          <ac:spMkLst>
            <pc:docMk/>
            <pc:sldMk cId="2481404800" sldId="257"/>
            <ac:spMk id="15" creationId="{AF2F604E-43BE-4DC3-B983-E071523364F8}"/>
          </ac:spMkLst>
        </pc:spChg>
        <pc:spChg chg="add">
          <ac:chgData name="Leif Olson" userId="17876e4e-2eee-420f-85bd-97572a908a63" providerId="ADAL" clId="{EE9B5A2F-1A13-4492-944A-FBA4FE42C4D2}" dt="2025-05-12T12:51:18.115" v="382" actId="26606"/>
          <ac:spMkLst>
            <pc:docMk/>
            <pc:sldMk cId="2481404800" sldId="257"/>
            <ac:spMk id="16" creationId="{AF2F604E-43BE-4DC3-B983-E071523364F8}"/>
          </ac:spMkLst>
        </pc:spChg>
        <pc:spChg chg="add del">
          <ac:chgData name="Leif Olson" userId="17876e4e-2eee-420f-85bd-97572a908a63" providerId="ADAL" clId="{EE9B5A2F-1A13-4492-944A-FBA4FE42C4D2}" dt="2025-05-12T12:50:43.330" v="380" actId="26606"/>
          <ac:spMkLst>
            <pc:docMk/>
            <pc:sldMk cId="2481404800" sldId="257"/>
            <ac:spMk id="17" creationId="{08C9B587-E65E-4B52-B37C-ABEBB6E87928}"/>
          </ac:spMkLst>
        </pc:spChg>
        <pc:spChg chg="add">
          <ac:chgData name="Leif Olson" userId="17876e4e-2eee-420f-85bd-97572a908a63" providerId="ADAL" clId="{EE9B5A2F-1A13-4492-944A-FBA4FE42C4D2}" dt="2025-05-12T12:51:18.115" v="382" actId="26606"/>
          <ac:spMkLst>
            <pc:docMk/>
            <pc:sldMk cId="2481404800" sldId="257"/>
            <ac:spMk id="18" creationId="{08C9B587-E65E-4B52-B37C-ABEBB6E87928}"/>
          </ac:spMkLst>
        </pc:spChg>
        <pc:picChg chg="add del">
          <ac:chgData name="Leif Olson" userId="17876e4e-2eee-420f-85bd-97572a908a63" providerId="ADAL" clId="{EE9B5A2F-1A13-4492-944A-FBA4FE42C4D2}" dt="2025-05-12T12:50:43.330" v="380" actId="26606"/>
          <ac:picMkLst>
            <pc:docMk/>
            <pc:sldMk cId="2481404800" sldId="257"/>
            <ac:picMk id="7" creationId="{29A15714-E6DE-3944-B7EF-32C95121BE0D}"/>
          </ac:picMkLst>
        </pc:picChg>
        <pc:picChg chg="add mod">
          <ac:chgData name="Leif Olson" userId="17876e4e-2eee-420f-85bd-97572a908a63" providerId="ADAL" clId="{EE9B5A2F-1A13-4492-944A-FBA4FE42C4D2}" dt="2025-05-12T12:51:53.359" v="384" actId="14826"/>
          <ac:picMkLst>
            <pc:docMk/>
            <pc:sldMk cId="2481404800" sldId="257"/>
            <ac:picMk id="8" creationId="{5C62C6BA-A711-E0A7-4077-A249A114E2D1}"/>
          </ac:picMkLst>
        </pc:picChg>
      </pc:sldChg>
      <pc:sldChg chg="addSp delSp modSp new mod setBg modClrScheme addAnim setClrOvrMap chgLayout">
        <pc:chgData name="Leif Olson" userId="17876e4e-2eee-420f-85bd-97572a908a63" providerId="ADAL" clId="{EE9B5A2F-1A13-4492-944A-FBA4FE42C4D2}" dt="2025-05-12T12:54:36.863" v="464" actId="2711"/>
        <pc:sldMkLst>
          <pc:docMk/>
          <pc:sldMk cId="3896285686" sldId="258"/>
        </pc:sldMkLst>
        <pc:spChg chg="del mod ord">
          <ac:chgData name="Leif Olson" userId="17876e4e-2eee-420f-85bd-97572a908a63" providerId="ADAL" clId="{EE9B5A2F-1A13-4492-944A-FBA4FE42C4D2}" dt="2025-05-12T12:52:36.976" v="400" actId="700"/>
          <ac:spMkLst>
            <pc:docMk/>
            <pc:sldMk cId="3896285686" sldId="258"/>
            <ac:spMk id="2" creationId="{CB55C08F-5058-658C-EF78-7BA22B138B72}"/>
          </ac:spMkLst>
        </pc:spChg>
        <pc:spChg chg="del mod ord">
          <ac:chgData name="Leif Olson" userId="17876e4e-2eee-420f-85bd-97572a908a63" providerId="ADAL" clId="{EE9B5A2F-1A13-4492-944A-FBA4FE42C4D2}" dt="2025-05-12T12:52:36.976" v="400" actId="700"/>
          <ac:spMkLst>
            <pc:docMk/>
            <pc:sldMk cId="3896285686" sldId="258"/>
            <ac:spMk id="3" creationId="{C4DE5748-C6A4-5518-3987-CE035CE35921}"/>
          </ac:spMkLst>
        </pc:spChg>
        <pc:spChg chg="add mod ord">
          <ac:chgData name="Leif Olson" userId="17876e4e-2eee-420f-85bd-97572a908a63" providerId="ADAL" clId="{EE9B5A2F-1A13-4492-944A-FBA4FE42C4D2}" dt="2025-05-12T12:54:36.863" v="464" actId="2711"/>
          <ac:spMkLst>
            <pc:docMk/>
            <pc:sldMk cId="3896285686" sldId="258"/>
            <ac:spMk id="4" creationId="{D3A72958-8E0C-4B10-08C9-9B329C451549}"/>
          </ac:spMkLst>
        </pc:spChg>
        <pc:spChg chg="add mod ord">
          <ac:chgData name="Leif Olson" userId="17876e4e-2eee-420f-85bd-97572a908a63" providerId="ADAL" clId="{EE9B5A2F-1A13-4492-944A-FBA4FE42C4D2}" dt="2025-05-12T12:54:29.570" v="463" actId="2711"/>
          <ac:spMkLst>
            <pc:docMk/>
            <pc:sldMk cId="3896285686" sldId="258"/>
            <ac:spMk id="5" creationId="{5390CCA1-1B3C-1B68-426D-CC12A3772CE0}"/>
          </ac:spMkLst>
        </pc:spChg>
        <pc:spChg chg="add">
          <ac:chgData name="Leif Olson" userId="17876e4e-2eee-420f-85bd-97572a908a63" providerId="ADAL" clId="{EE9B5A2F-1A13-4492-944A-FBA4FE42C4D2}" dt="2025-05-12T12:53:30.513" v="424" actId="26606"/>
          <ac:spMkLst>
            <pc:docMk/>
            <pc:sldMk cId="3896285686" sldId="258"/>
            <ac:spMk id="11" creationId="{71B2258F-86CA-4D4D-8270-BC05FCDEBFB3}"/>
          </ac:spMkLst>
        </pc:spChg>
        <pc:picChg chg="add mod">
          <ac:chgData name="Leif Olson" userId="17876e4e-2eee-420f-85bd-97572a908a63" providerId="ADAL" clId="{EE9B5A2F-1A13-4492-944A-FBA4FE42C4D2}" dt="2025-05-12T12:54:11.428" v="461"/>
          <ac:picMkLst>
            <pc:docMk/>
            <pc:sldMk cId="3896285686" sldId="258"/>
            <ac:picMk id="7" creationId="{B9C10C63-F31F-EB9D-8049-AFBD08CA797B}"/>
          </ac:picMkLst>
        </pc:picChg>
      </pc:sldChg>
      <pc:sldChg chg="addSp delSp modSp new mod setBg modClrScheme setClrOvrMap chgLayout">
        <pc:chgData name="Leif Olson" userId="17876e4e-2eee-420f-85bd-97572a908a63" providerId="ADAL" clId="{EE9B5A2F-1A13-4492-944A-FBA4FE42C4D2}" dt="2025-05-12T12:55:12.135" v="482" actId="2711"/>
        <pc:sldMkLst>
          <pc:docMk/>
          <pc:sldMk cId="127562750" sldId="259"/>
        </pc:sldMkLst>
        <pc:spChg chg="del mod ord">
          <ac:chgData name="Leif Olson" userId="17876e4e-2eee-420f-85bd-97572a908a63" providerId="ADAL" clId="{EE9B5A2F-1A13-4492-944A-FBA4FE42C4D2}" dt="2025-05-12T12:54:46.822" v="466" actId="700"/>
          <ac:spMkLst>
            <pc:docMk/>
            <pc:sldMk cId="127562750" sldId="259"/>
            <ac:spMk id="2" creationId="{AA6E8062-4AC2-3B9B-530E-115F93AAD33B}"/>
          </ac:spMkLst>
        </pc:spChg>
        <pc:spChg chg="del mod ord">
          <ac:chgData name="Leif Olson" userId="17876e4e-2eee-420f-85bd-97572a908a63" providerId="ADAL" clId="{EE9B5A2F-1A13-4492-944A-FBA4FE42C4D2}" dt="2025-05-12T12:54:46.822" v="466" actId="700"/>
          <ac:spMkLst>
            <pc:docMk/>
            <pc:sldMk cId="127562750" sldId="259"/>
            <ac:spMk id="3" creationId="{7712C33B-1CF8-9D5C-564B-96E4570E048B}"/>
          </ac:spMkLst>
        </pc:spChg>
        <pc:spChg chg="add mod ord">
          <ac:chgData name="Leif Olson" userId="17876e4e-2eee-420f-85bd-97572a908a63" providerId="ADAL" clId="{EE9B5A2F-1A13-4492-944A-FBA4FE42C4D2}" dt="2025-05-12T12:55:12.135" v="482" actId="2711"/>
          <ac:spMkLst>
            <pc:docMk/>
            <pc:sldMk cId="127562750" sldId="259"/>
            <ac:spMk id="4" creationId="{82B5CE81-176E-CE0D-6BFA-59D0EB17EB1D}"/>
          </ac:spMkLst>
        </pc:spChg>
        <pc:spChg chg="add del mod ord">
          <ac:chgData name="Leif Olson" userId="17876e4e-2eee-420f-85bd-97572a908a63" providerId="ADAL" clId="{EE9B5A2F-1A13-4492-944A-FBA4FE42C4D2}" dt="2025-05-12T12:55:02.610" v="480" actId="478"/>
          <ac:spMkLst>
            <pc:docMk/>
            <pc:sldMk cId="127562750" sldId="259"/>
            <ac:spMk id="5" creationId="{1EB9860D-BA0B-DD5F-BA37-C137969BABB5}"/>
          </ac:spMkLst>
        </pc:spChg>
        <pc:spChg chg="add del">
          <ac:chgData name="Leif Olson" userId="17876e4e-2eee-420f-85bd-97572a908a63" providerId="ADAL" clId="{EE9B5A2F-1A13-4492-944A-FBA4FE42C4D2}" dt="2025-05-12T12:55:07.424" v="481" actId="26606"/>
          <ac:spMkLst>
            <pc:docMk/>
            <pc:sldMk cId="127562750" sldId="259"/>
            <ac:spMk id="11" creationId="{934F1179-B481-4F9E-BCA3-AFB972070F83}"/>
          </ac:spMkLst>
        </pc:spChg>
        <pc:spChg chg="add del">
          <ac:chgData name="Leif Olson" userId="17876e4e-2eee-420f-85bd-97572a908a63" providerId="ADAL" clId="{EE9B5A2F-1A13-4492-944A-FBA4FE42C4D2}" dt="2025-05-12T12:55:07.424" v="481" actId="26606"/>
          <ac:spMkLst>
            <pc:docMk/>
            <pc:sldMk cId="127562750" sldId="259"/>
            <ac:spMk id="13" creationId="{827DC2C4-B485-428A-BF4A-472D2967F47F}"/>
          </ac:spMkLst>
        </pc:spChg>
        <pc:spChg chg="add del">
          <ac:chgData name="Leif Olson" userId="17876e4e-2eee-420f-85bd-97572a908a63" providerId="ADAL" clId="{EE9B5A2F-1A13-4492-944A-FBA4FE42C4D2}" dt="2025-05-12T12:55:07.424" v="481" actId="26606"/>
          <ac:spMkLst>
            <pc:docMk/>
            <pc:sldMk cId="127562750" sldId="259"/>
            <ac:spMk id="15" creationId="{EE04B5EB-F158-4507-90DD-BD23620C7CC9}"/>
          </ac:spMkLst>
        </pc:spChg>
        <pc:spChg chg="add">
          <ac:chgData name="Leif Olson" userId="17876e4e-2eee-420f-85bd-97572a908a63" providerId="ADAL" clId="{EE9B5A2F-1A13-4492-944A-FBA4FE42C4D2}" dt="2025-05-12T12:55:07.424" v="481" actId="26606"/>
          <ac:spMkLst>
            <pc:docMk/>
            <pc:sldMk cId="127562750" sldId="259"/>
            <ac:spMk id="20" creationId="{71B2258F-86CA-4D4D-8270-BC05FCDEBFB3}"/>
          </ac:spMkLst>
        </pc:spChg>
        <pc:picChg chg="add mod">
          <ac:chgData name="Leif Olson" userId="17876e4e-2eee-420f-85bd-97572a908a63" providerId="ADAL" clId="{EE9B5A2F-1A13-4492-944A-FBA4FE42C4D2}" dt="2025-05-12T12:55:07.424" v="481" actId="26606"/>
          <ac:picMkLst>
            <pc:docMk/>
            <pc:sldMk cId="127562750" sldId="259"/>
            <ac:picMk id="7" creationId="{349C905A-A0D5-B1A4-C847-6B5E67A6476F}"/>
          </ac:picMkLst>
        </pc:picChg>
      </pc:sldChg>
      <pc:sldChg chg="addSp delSp modSp new mod setBg modClrScheme addAnim delAnim setClrOvrMap chgLayout">
        <pc:chgData name="Leif Olson" userId="17876e4e-2eee-420f-85bd-97572a908a63" providerId="ADAL" clId="{EE9B5A2F-1A13-4492-944A-FBA4FE42C4D2}" dt="2025-05-12T12:56:36.754" v="526"/>
        <pc:sldMkLst>
          <pc:docMk/>
          <pc:sldMk cId="2700381246" sldId="260"/>
        </pc:sldMkLst>
        <pc:spChg chg="del mod ord">
          <ac:chgData name="Leif Olson" userId="17876e4e-2eee-420f-85bd-97572a908a63" providerId="ADAL" clId="{EE9B5A2F-1A13-4492-944A-FBA4FE42C4D2}" dt="2025-05-12T12:55:21.188" v="484" actId="700"/>
          <ac:spMkLst>
            <pc:docMk/>
            <pc:sldMk cId="2700381246" sldId="260"/>
            <ac:spMk id="2" creationId="{D51F4661-326D-742D-AE5E-B351E41FDFB3}"/>
          </ac:spMkLst>
        </pc:spChg>
        <pc:spChg chg="del mod ord">
          <ac:chgData name="Leif Olson" userId="17876e4e-2eee-420f-85bd-97572a908a63" providerId="ADAL" clId="{EE9B5A2F-1A13-4492-944A-FBA4FE42C4D2}" dt="2025-05-12T12:55:21.188" v="484" actId="700"/>
          <ac:spMkLst>
            <pc:docMk/>
            <pc:sldMk cId="2700381246" sldId="260"/>
            <ac:spMk id="3" creationId="{B02F4F08-160D-15DF-D2FD-77E0D8AF60CF}"/>
          </ac:spMkLst>
        </pc:spChg>
        <pc:spChg chg="add mod ord">
          <ac:chgData name="Leif Olson" userId="17876e4e-2eee-420f-85bd-97572a908a63" providerId="ADAL" clId="{EE9B5A2F-1A13-4492-944A-FBA4FE42C4D2}" dt="2025-05-12T12:56:04.202" v="493" actId="20577"/>
          <ac:spMkLst>
            <pc:docMk/>
            <pc:sldMk cId="2700381246" sldId="260"/>
            <ac:spMk id="4" creationId="{4E37569E-4416-CED6-0D93-A2BB5493A68E}"/>
          </ac:spMkLst>
        </pc:spChg>
        <pc:spChg chg="add mod ord">
          <ac:chgData name="Leif Olson" userId="17876e4e-2eee-420f-85bd-97572a908a63" providerId="ADAL" clId="{EE9B5A2F-1A13-4492-944A-FBA4FE42C4D2}" dt="2025-05-12T12:56:26.640" v="498" actId="20577"/>
          <ac:spMkLst>
            <pc:docMk/>
            <pc:sldMk cId="2700381246" sldId="260"/>
            <ac:spMk id="5" creationId="{647E4BB9-90C8-94E4-761D-6DCFD7B823BD}"/>
          </ac:spMkLst>
        </pc:spChg>
        <pc:spChg chg="add del">
          <ac:chgData name="Leif Olson" userId="17876e4e-2eee-420f-85bd-97572a908a63" providerId="ADAL" clId="{EE9B5A2F-1A13-4492-944A-FBA4FE42C4D2}" dt="2025-05-12T12:55:54.665" v="489" actId="26606"/>
          <ac:spMkLst>
            <pc:docMk/>
            <pc:sldMk cId="2700381246" sldId="260"/>
            <ac:spMk id="11" creationId="{C8320351-9FA2-4A26-885B-BB8F3E4902D2}"/>
          </ac:spMkLst>
        </pc:spChg>
        <pc:spChg chg="add del">
          <ac:chgData name="Leif Olson" userId="17876e4e-2eee-420f-85bd-97572a908a63" providerId="ADAL" clId="{EE9B5A2F-1A13-4492-944A-FBA4FE42C4D2}" dt="2025-05-12T12:55:54.665" v="489" actId="26606"/>
          <ac:spMkLst>
            <pc:docMk/>
            <pc:sldMk cId="2700381246" sldId="260"/>
            <ac:spMk id="13" creationId="{68CD2EFB-78C2-4C6E-A6B9-4ED12FAD5B99}"/>
          </ac:spMkLst>
        </pc:spChg>
        <pc:spChg chg="add">
          <ac:chgData name="Leif Olson" userId="17876e4e-2eee-420f-85bd-97572a908a63" providerId="ADAL" clId="{EE9B5A2F-1A13-4492-944A-FBA4FE42C4D2}" dt="2025-05-12T12:55:54.681" v="490" actId="26606"/>
          <ac:spMkLst>
            <pc:docMk/>
            <pc:sldMk cId="2700381246" sldId="260"/>
            <ac:spMk id="15" creationId="{71B2258F-86CA-4D4D-8270-BC05FCDEBFB3}"/>
          </ac:spMkLst>
        </pc:spChg>
        <pc:picChg chg="add del">
          <ac:chgData name="Leif Olson" userId="17876e4e-2eee-420f-85bd-97572a908a63" providerId="ADAL" clId="{EE9B5A2F-1A13-4492-944A-FBA4FE42C4D2}" dt="2025-05-12T12:55:54.665" v="489" actId="26606"/>
          <ac:picMkLst>
            <pc:docMk/>
            <pc:sldMk cId="2700381246" sldId="260"/>
            <ac:picMk id="7" creationId="{7CF27147-37D8-B79E-6968-AB3BF4E623F3}"/>
          </ac:picMkLst>
        </pc:picChg>
        <pc:picChg chg="add mod">
          <ac:chgData name="Leif Olson" userId="17876e4e-2eee-420f-85bd-97572a908a63" providerId="ADAL" clId="{EE9B5A2F-1A13-4492-944A-FBA4FE42C4D2}" dt="2025-05-12T12:56:36.754" v="526"/>
          <ac:picMkLst>
            <pc:docMk/>
            <pc:sldMk cId="2700381246" sldId="260"/>
            <ac:picMk id="16" creationId="{23B894A4-14EA-4F11-7BF4-1EAF1456EC54}"/>
          </ac:picMkLst>
        </pc:picChg>
      </pc:sldChg>
      <pc:sldChg chg="delSp add del setBg delDesignElem">
        <pc:chgData name="Leif Olson" userId="17876e4e-2eee-420f-85bd-97572a908a63" providerId="ADAL" clId="{EE9B5A2F-1A13-4492-944A-FBA4FE42C4D2}" dt="2025-05-12T12:56:49.361" v="529" actId="47"/>
        <pc:sldMkLst>
          <pc:docMk/>
          <pc:sldMk cId="758913321" sldId="261"/>
        </pc:sldMkLst>
        <pc:spChg chg="del">
          <ac:chgData name="Leif Olson" userId="17876e4e-2eee-420f-85bd-97572a908a63" providerId="ADAL" clId="{EE9B5A2F-1A13-4492-944A-FBA4FE42C4D2}" dt="2025-05-12T12:56:44.857" v="528"/>
          <ac:spMkLst>
            <pc:docMk/>
            <pc:sldMk cId="758913321" sldId="261"/>
            <ac:spMk id="20" creationId="{C67AFA7F-D10A-B24E-FB20-E04B47D0B3E4}"/>
          </ac:spMkLst>
        </pc:spChg>
      </pc:sldChg>
      <pc:sldChg chg="add">
        <pc:chgData name="Leif Olson" userId="17876e4e-2eee-420f-85bd-97572a908a63" providerId="ADAL" clId="{EE9B5A2F-1A13-4492-944A-FBA4FE42C4D2}" dt="2025-05-12T12:56:53.832" v="530"/>
        <pc:sldMkLst>
          <pc:docMk/>
          <pc:sldMk cId="1896853984" sldId="261"/>
        </pc:sldMkLst>
      </pc:sldChg>
      <pc:sldChg chg="addSp delSp modSp new mod setBg modClrScheme addAnim setClrOvrMap chgLayout">
        <pc:chgData name="Leif Olson" userId="17876e4e-2eee-420f-85bd-97572a908a63" providerId="ADAL" clId="{EE9B5A2F-1A13-4492-944A-FBA4FE42C4D2}" dt="2025-05-12T12:59:26.097" v="746" actId="2711"/>
        <pc:sldMkLst>
          <pc:docMk/>
          <pc:sldMk cId="2709811329" sldId="262"/>
        </pc:sldMkLst>
        <pc:spChg chg="del mod ord">
          <ac:chgData name="Leif Olson" userId="17876e4e-2eee-420f-85bd-97572a908a63" providerId="ADAL" clId="{EE9B5A2F-1A13-4492-944A-FBA4FE42C4D2}" dt="2025-05-12T12:57:18.521" v="532" actId="700"/>
          <ac:spMkLst>
            <pc:docMk/>
            <pc:sldMk cId="2709811329" sldId="262"/>
            <ac:spMk id="2" creationId="{5BB9A786-ECAF-6701-C1F7-78EDED4E5E9A}"/>
          </ac:spMkLst>
        </pc:spChg>
        <pc:spChg chg="del mod ord">
          <ac:chgData name="Leif Olson" userId="17876e4e-2eee-420f-85bd-97572a908a63" providerId="ADAL" clId="{EE9B5A2F-1A13-4492-944A-FBA4FE42C4D2}" dt="2025-05-12T12:57:18.521" v="532" actId="700"/>
          <ac:spMkLst>
            <pc:docMk/>
            <pc:sldMk cId="2709811329" sldId="262"/>
            <ac:spMk id="3" creationId="{117946F0-3AA3-9704-604F-52F3DD268AE9}"/>
          </ac:spMkLst>
        </pc:spChg>
        <pc:spChg chg="add mod ord">
          <ac:chgData name="Leif Olson" userId="17876e4e-2eee-420f-85bd-97572a908a63" providerId="ADAL" clId="{EE9B5A2F-1A13-4492-944A-FBA4FE42C4D2}" dt="2025-05-12T12:58:41.732" v="706" actId="2711"/>
          <ac:spMkLst>
            <pc:docMk/>
            <pc:sldMk cId="2709811329" sldId="262"/>
            <ac:spMk id="4" creationId="{4225426C-46EC-5E22-4089-0128009CF229}"/>
          </ac:spMkLst>
        </pc:spChg>
        <pc:spChg chg="add mod ord">
          <ac:chgData name="Leif Olson" userId="17876e4e-2eee-420f-85bd-97572a908a63" providerId="ADAL" clId="{EE9B5A2F-1A13-4492-944A-FBA4FE42C4D2}" dt="2025-05-12T12:59:26.097" v="746" actId="2711"/>
          <ac:spMkLst>
            <pc:docMk/>
            <pc:sldMk cId="2709811329" sldId="262"/>
            <ac:spMk id="5" creationId="{53003C4B-6394-9903-0B65-2B64AAB2AA92}"/>
          </ac:spMkLst>
        </pc:spChg>
        <pc:spChg chg="add del">
          <ac:chgData name="Leif Olson" userId="17876e4e-2eee-420f-85bd-97572a908a63" providerId="ADAL" clId="{EE9B5A2F-1A13-4492-944A-FBA4FE42C4D2}" dt="2025-05-12T12:58:36.231" v="705" actId="26606"/>
          <ac:spMkLst>
            <pc:docMk/>
            <pc:sldMk cId="2709811329" sldId="262"/>
            <ac:spMk id="11" creationId="{C8320351-9FA2-4A26-885B-BB8F3E4902D2}"/>
          </ac:spMkLst>
        </pc:spChg>
        <pc:spChg chg="add del">
          <ac:chgData name="Leif Olson" userId="17876e4e-2eee-420f-85bd-97572a908a63" providerId="ADAL" clId="{EE9B5A2F-1A13-4492-944A-FBA4FE42C4D2}" dt="2025-05-12T12:58:36.231" v="705" actId="26606"/>
          <ac:spMkLst>
            <pc:docMk/>
            <pc:sldMk cId="2709811329" sldId="262"/>
            <ac:spMk id="13" creationId="{68CD2EFB-78C2-4C6E-A6B9-4ED12FAD5B99}"/>
          </ac:spMkLst>
        </pc:spChg>
        <pc:spChg chg="add del">
          <ac:chgData name="Leif Olson" userId="17876e4e-2eee-420f-85bd-97572a908a63" providerId="ADAL" clId="{EE9B5A2F-1A13-4492-944A-FBA4FE42C4D2}" dt="2025-05-12T12:58:34.004" v="702" actId="26606"/>
          <ac:spMkLst>
            <pc:docMk/>
            <pc:sldMk cId="2709811329" sldId="262"/>
            <ac:spMk id="18" creationId="{C8320351-9FA2-4A26-885B-BB8F3E4902D2}"/>
          </ac:spMkLst>
        </pc:spChg>
        <pc:spChg chg="add del">
          <ac:chgData name="Leif Olson" userId="17876e4e-2eee-420f-85bd-97572a908a63" providerId="ADAL" clId="{EE9B5A2F-1A13-4492-944A-FBA4FE42C4D2}" dt="2025-05-12T12:58:34.004" v="702" actId="26606"/>
          <ac:spMkLst>
            <pc:docMk/>
            <pc:sldMk cId="2709811329" sldId="262"/>
            <ac:spMk id="20" creationId="{68CD2EFB-78C2-4C6E-A6B9-4ED12FAD5B99}"/>
          </ac:spMkLst>
        </pc:spChg>
        <pc:spChg chg="add del">
          <ac:chgData name="Leif Olson" userId="17876e4e-2eee-420f-85bd-97572a908a63" providerId="ADAL" clId="{EE9B5A2F-1A13-4492-944A-FBA4FE42C4D2}" dt="2025-05-12T12:58:36.215" v="704" actId="26606"/>
          <ac:spMkLst>
            <pc:docMk/>
            <pc:sldMk cId="2709811329" sldId="262"/>
            <ac:spMk id="22" creationId="{657F69E0-C4B0-4BEC-A689-4F8D877F05D4}"/>
          </ac:spMkLst>
        </pc:spChg>
        <pc:spChg chg="add del">
          <ac:chgData name="Leif Olson" userId="17876e4e-2eee-420f-85bd-97572a908a63" providerId="ADAL" clId="{EE9B5A2F-1A13-4492-944A-FBA4FE42C4D2}" dt="2025-05-12T12:58:36.215" v="704" actId="26606"/>
          <ac:spMkLst>
            <pc:docMk/>
            <pc:sldMk cId="2709811329" sldId="262"/>
            <ac:spMk id="23" creationId="{9F6380B4-6A1C-481E-8408-B4E6C75B9B81}"/>
          </ac:spMkLst>
        </pc:spChg>
        <pc:spChg chg="add">
          <ac:chgData name="Leif Olson" userId="17876e4e-2eee-420f-85bd-97572a908a63" providerId="ADAL" clId="{EE9B5A2F-1A13-4492-944A-FBA4FE42C4D2}" dt="2025-05-12T12:58:36.231" v="705" actId="26606"/>
          <ac:spMkLst>
            <pc:docMk/>
            <pc:sldMk cId="2709811329" sldId="262"/>
            <ac:spMk id="25" creationId="{71B2258F-86CA-4D4D-8270-BC05FCDEBFB3}"/>
          </ac:spMkLst>
        </pc:spChg>
        <pc:picChg chg="add mod">
          <ac:chgData name="Leif Olson" userId="17876e4e-2eee-420f-85bd-97572a908a63" providerId="ADAL" clId="{EE9B5A2F-1A13-4492-944A-FBA4FE42C4D2}" dt="2025-05-12T12:58:55.087" v="733"/>
          <ac:picMkLst>
            <pc:docMk/>
            <pc:sldMk cId="2709811329" sldId="262"/>
            <ac:picMk id="7" creationId="{AF726D73-7ABE-1251-5FD1-4FF1599D83B5}"/>
          </ac:picMkLst>
        </pc:picChg>
      </pc:sldChg>
      <pc:sldChg chg="add">
        <pc:chgData name="Leif Olson" userId="17876e4e-2eee-420f-85bd-97572a908a63" providerId="ADAL" clId="{EE9B5A2F-1A13-4492-944A-FBA4FE42C4D2}" dt="2025-05-12T13:19:58.427" v="1082"/>
        <pc:sldMkLst>
          <pc:docMk/>
          <pc:sldMk cId="0" sldId="263"/>
        </pc:sldMkLst>
      </pc:sldChg>
      <pc:sldChg chg="new del">
        <pc:chgData name="Leif Olson" userId="17876e4e-2eee-420f-85bd-97572a908a63" providerId="ADAL" clId="{EE9B5A2F-1A13-4492-944A-FBA4FE42C4D2}" dt="2025-05-12T13:12:01.730" v="1004" actId="47"/>
        <pc:sldMkLst>
          <pc:docMk/>
          <pc:sldMk cId="1390672683" sldId="263"/>
        </pc:sldMkLst>
      </pc:sldChg>
      <pc:sldChg chg="addSp delSp modSp add mod setBg delDesignElem">
        <pc:chgData name="Leif Olson" userId="17876e4e-2eee-420f-85bd-97572a908a63" providerId="ADAL" clId="{EE9B5A2F-1A13-4492-944A-FBA4FE42C4D2}" dt="2025-05-12T13:31:46.662" v="1095" actId="207"/>
        <pc:sldMkLst>
          <pc:docMk/>
          <pc:sldMk cId="568863416" sldId="264"/>
        </pc:sldMkLst>
        <pc:spChg chg="mod">
          <ac:chgData name="Leif Olson" userId="17876e4e-2eee-420f-85bd-97572a908a63" providerId="ADAL" clId="{EE9B5A2F-1A13-4492-944A-FBA4FE42C4D2}" dt="2025-05-12T13:08:17.001" v="996" actId="207"/>
          <ac:spMkLst>
            <pc:docMk/>
            <pc:sldMk cId="568863416" sldId="264"/>
            <ac:spMk id="2" creationId="{6E415A3E-5CAF-5E7E-9128-1B838B038AD4}"/>
          </ac:spMkLst>
        </pc:spChg>
        <pc:spChg chg="mod">
          <ac:chgData name="Leif Olson" userId="17876e4e-2eee-420f-85bd-97572a908a63" providerId="ADAL" clId="{EE9B5A2F-1A13-4492-944A-FBA4FE42C4D2}" dt="2025-05-12T13:08:17.001" v="996" actId="207"/>
          <ac:spMkLst>
            <pc:docMk/>
            <pc:sldMk cId="568863416" sldId="264"/>
            <ac:spMk id="3" creationId="{6351D277-5E57-E407-2AB7-B4E89C6E7D02}"/>
          </ac:spMkLst>
        </pc:spChg>
        <pc:spChg chg="add mod ord">
          <ac:chgData name="Leif Olson" userId="17876e4e-2eee-420f-85bd-97572a908a63" providerId="ADAL" clId="{EE9B5A2F-1A13-4492-944A-FBA4FE42C4D2}" dt="2025-05-12T13:31:46.662" v="1095" actId="207"/>
          <ac:spMkLst>
            <pc:docMk/>
            <pc:sldMk cId="568863416" sldId="264"/>
            <ac:spMk id="4" creationId="{F73D7745-2B24-B25F-FFD2-DC8B6D709FBE}"/>
          </ac:spMkLst>
        </pc:spChg>
        <pc:spChg chg="del">
          <ac:chgData name="Leif Olson" userId="17876e4e-2eee-420f-85bd-97572a908a63" providerId="ADAL" clId="{EE9B5A2F-1A13-4492-944A-FBA4FE42C4D2}" dt="2025-05-12T13:05:44.247" v="880"/>
          <ac:spMkLst>
            <pc:docMk/>
            <pc:sldMk cId="568863416" sldId="264"/>
            <ac:spMk id="16" creationId="{F771A478-E738-92EA-56B2-9EE6F040A983}"/>
          </ac:spMkLst>
        </pc:spChg>
      </pc:sldChg>
      <pc:sldChg chg="addSp delSp modSp new del mod modMedia setBg addAnim delAnim">
        <pc:chgData name="Leif Olson" userId="17876e4e-2eee-420f-85bd-97572a908a63" providerId="ADAL" clId="{EE9B5A2F-1A13-4492-944A-FBA4FE42C4D2}" dt="2025-05-12T13:15:41.505" v="1030" actId="47"/>
        <pc:sldMkLst>
          <pc:docMk/>
          <pc:sldMk cId="206286275" sldId="265"/>
        </pc:sldMkLst>
        <pc:spChg chg="mod">
          <ac:chgData name="Leif Olson" userId="17876e4e-2eee-420f-85bd-97572a908a63" providerId="ADAL" clId="{EE9B5A2F-1A13-4492-944A-FBA4FE42C4D2}" dt="2025-05-12T13:14:47.349" v="1026" actId="26606"/>
          <ac:spMkLst>
            <pc:docMk/>
            <pc:sldMk cId="206286275" sldId="265"/>
            <ac:spMk id="2" creationId="{4D0C845D-F126-834B-B1ED-BDDA6E0A3E1D}"/>
          </ac:spMkLst>
        </pc:spChg>
        <pc:spChg chg="mod">
          <ac:chgData name="Leif Olson" userId="17876e4e-2eee-420f-85bd-97572a908a63" providerId="ADAL" clId="{EE9B5A2F-1A13-4492-944A-FBA4FE42C4D2}" dt="2025-05-12T13:14:47.349" v="1026" actId="26606"/>
          <ac:spMkLst>
            <pc:docMk/>
            <pc:sldMk cId="206286275" sldId="265"/>
            <ac:spMk id="3" creationId="{F7100C90-845A-062A-C875-6CB3758CE7BF}"/>
          </ac:spMkLst>
        </pc:spChg>
        <pc:spChg chg="add del">
          <ac:chgData name="Leif Olson" userId="17876e4e-2eee-420f-85bd-97572a908a63" providerId="ADAL" clId="{EE9B5A2F-1A13-4492-944A-FBA4FE42C4D2}" dt="2025-05-12T13:14:42.015" v="1017" actId="26606"/>
          <ac:spMkLst>
            <pc:docMk/>
            <pc:sldMk cId="206286275" sldId="265"/>
            <ac:spMk id="9" creationId="{4D60F200-5EB0-B223-2439-C96C67F0FEE1}"/>
          </ac:spMkLst>
        </pc:spChg>
        <pc:spChg chg="add del">
          <ac:chgData name="Leif Olson" userId="17876e4e-2eee-420f-85bd-97572a908a63" providerId="ADAL" clId="{EE9B5A2F-1A13-4492-944A-FBA4FE42C4D2}" dt="2025-05-12T13:14:47.318" v="1025" actId="26606"/>
          <ac:spMkLst>
            <pc:docMk/>
            <pc:sldMk cId="206286275" sldId="265"/>
            <ac:spMk id="10" creationId="{A3363022-C969-41E9-8EB2-E4C94908C1FA}"/>
          </ac:spMkLst>
        </pc:spChg>
        <pc:spChg chg="add del">
          <ac:chgData name="Leif Olson" userId="17876e4e-2eee-420f-85bd-97572a908a63" providerId="ADAL" clId="{EE9B5A2F-1A13-4492-944A-FBA4FE42C4D2}" dt="2025-05-12T13:14:42.015" v="1017" actId="26606"/>
          <ac:spMkLst>
            <pc:docMk/>
            <pc:sldMk cId="206286275" sldId="265"/>
            <ac:spMk id="11" creationId="{F92CB243-67C5-E304-31A0-4D7D607BAFBA}"/>
          </ac:spMkLst>
        </pc:spChg>
        <pc:spChg chg="add del">
          <ac:chgData name="Leif Olson" userId="17876e4e-2eee-420f-85bd-97572a908a63" providerId="ADAL" clId="{EE9B5A2F-1A13-4492-944A-FBA4FE42C4D2}" dt="2025-05-12T13:14:47.318" v="1025" actId="26606"/>
          <ac:spMkLst>
            <pc:docMk/>
            <pc:sldMk cId="206286275" sldId="265"/>
            <ac:spMk id="12" creationId="{8D1AD6B3-BE88-4CEB-BA17-790657CC4729}"/>
          </ac:spMkLst>
        </pc:spChg>
        <pc:spChg chg="add del">
          <ac:chgData name="Leif Olson" userId="17876e4e-2eee-420f-85bd-97572a908a63" providerId="ADAL" clId="{EE9B5A2F-1A13-4492-944A-FBA4FE42C4D2}" dt="2025-05-12T13:14:42.015" v="1017" actId="26606"/>
          <ac:spMkLst>
            <pc:docMk/>
            <pc:sldMk cId="206286275" sldId="265"/>
            <ac:spMk id="13" creationId="{11A95761-C93E-94BF-087D-D2A823789EAB}"/>
          </ac:spMkLst>
        </pc:spChg>
        <pc:spChg chg="add del">
          <ac:chgData name="Leif Olson" userId="17876e4e-2eee-420f-85bd-97572a908a63" providerId="ADAL" clId="{EE9B5A2F-1A13-4492-944A-FBA4FE42C4D2}" dt="2025-05-12T13:14:42.015" v="1017" actId="26606"/>
          <ac:spMkLst>
            <pc:docMk/>
            <pc:sldMk cId="206286275" sldId="265"/>
            <ac:spMk id="15" creationId="{6E63D1A5-FD49-4756-F62E-786C34E631EF}"/>
          </ac:spMkLst>
        </pc:spChg>
        <pc:spChg chg="add del">
          <ac:chgData name="Leif Olson" userId="17876e4e-2eee-420f-85bd-97572a908a63" providerId="ADAL" clId="{EE9B5A2F-1A13-4492-944A-FBA4FE42C4D2}" dt="2025-05-12T13:14:46.981" v="1021" actId="26606"/>
          <ac:spMkLst>
            <pc:docMk/>
            <pc:sldMk cId="206286275" sldId="265"/>
            <ac:spMk id="17" creationId="{C1DD1A8A-57D5-4A81-AD04-532B043C5611}"/>
          </ac:spMkLst>
        </pc:spChg>
        <pc:spChg chg="add del">
          <ac:chgData name="Leif Olson" userId="17876e4e-2eee-420f-85bd-97572a908a63" providerId="ADAL" clId="{EE9B5A2F-1A13-4492-944A-FBA4FE42C4D2}" dt="2025-05-12T13:14:46.981" v="1021" actId="26606"/>
          <ac:spMkLst>
            <pc:docMk/>
            <pc:sldMk cId="206286275" sldId="265"/>
            <ac:spMk id="19" creationId="{007891EC-4501-44ED-A8C8-B11B6DB767AB}"/>
          </ac:spMkLst>
        </pc:spChg>
        <pc:spChg chg="add">
          <ac:chgData name="Leif Olson" userId="17876e4e-2eee-420f-85bd-97572a908a63" providerId="ADAL" clId="{EE9B5A2F-1A13-4492-944A-FBA4FE42C4D2}" dt="2025-05-12T13:14:47.349" v="1026" actId="26606"/>
          <ac:spMkLst>
            <pc:docMk/>
            <pc:sldMk cId="206286275" sldId="265"/>
            <ac:spMk id="25" creationId="{4D60F200-5EB0-B223-2439-C96C67F0FEE1}"/>
          </ac:spMkLst>
        </pc:spChg>
        <pc:spChg chg="add">
          <ac:chgData name="Leif Olson" userId="17876e4e-2eee-420f-85bd-97572a908a63" providerId="ADAL" clId="{EE9B5A2F-1A13-4492-944A-FBA4FE42C4D2}" dt="2025-05-12T13:14:47.349" v="1026" actId="26606"/>
          <ac:spMkLst>
            <pc:docMk/>
            <pc:sldMk cId="206286275" sldId="265"/>
            <ac:spMk id="26" creationId="{F92CB243-67C5-E304-31A0-4D7D607BAFBA}"/>
          </ac:spMkLst>
        </pc:spChg>
        <pc:spChg chg="add">
          <ac:chgData name="Leif Olson" userId="17876e4e-2eee-420f-85bd-97572a908a63" providerId="ADAL" clId="{EE9B5A2F-1A13-4492-944A-FBA4FE42C4D2}" dt="2025-05-12T13:14:47.349" v="1026" actId="26606"/>
          <ac:spMkLst>
            <pc:docMk/>
            <pc:sldMk cId="206286275" sldId="265"/>
            <ac:spMk id="27" creationId="{11A95761-C93E-94BF-087D-D2A823789EAB}"/>
          </ac:spMkLst>
        </pc:spChg>
        <pc:spChg chg="add">
          <ac:chgData name="Leif Olson" userId="17876e4e-2eee-420f-85bd-97572a908a63" providerId="ADAL" clId="{EE9B5A2F-1A13-4492-944A-FBA4FE42C4D2}" dt="2025-05-12T13:14:47.349" v="1026" actId="26606"/>
          <ac:spMkLst>
            <pc:docMk/>
            <pc:sldMk cId="206286275" sldId="265"/>
            <ac:spMk id="28" creationId="{6E63D1A5-FD49-4756-F62E-786C34E631EF}"/>
          </ac:spMkLst>
        </pc:spChg>
        <pc:grpChg chg="add del">
          <ac:chgData name="Leif Olson" userId="17876e4e-2eee-420f-85bd-97572a908a63" providerId="ADAL" clId="{EE9B5A2F-1A13-4492-944A-FBA4FE42C4D2}" dt="2025-05-12T13:14:47.318" v="1025" actId="26606"/>
          <ac:grpSpMkLst>
            <pc:docMk/>
            <pc:sldMk cId="206286275" sldId="265"/>
            <ac:grpSpMk id="14" creationId="{89D1390B-7E13-4B4F-9CB2-391063412E54}"/>
          </ac:grpSpMkLst>
        </pc:grpChg>
        <pc:picChg chg="add del">
          <ac:chgData name="Leif Olson" userId="17876e4e-2eee-420f-85bd-97572a908a63" providerId="ADAL" clId="{EE9B5A2F-1A13-4492-944A-FBA4FE42C4D2}" dt="2025-05-12T13:14:42.015" v="1017" actId="26606"/>
          <ac:picMkLst>
            <pc:docMk/>
            <pc:sldMk cId="206286275" sldId="265"/>
            <ac:picMk id="5" creationId="{3F9F823E-1EFA-5568-D500-52FBD061BF8C}"/>
          </ac:picMkLst>
        </pc:picChg>
        <pc:picChg chg="add del">
          <ac:chgData name="Leif Olson" userId="17876e4e-2eee-420f-85bd-97572a908a63" providerId="ADAL" clId="{EE9B5A2F-1A13-4492-944A-FBA4FE42C4D2}" dt="2025-05-12T13:14:47.318" v="1025" actId="26606"/>
          <ac:picMkLst>
            <pc:docMk/>
            <pc:sldMk cId="206286275" sldId="265"/>
            <ac:picMk id="7" creationId="{1D7FEEEB-9038-BD1E-B38C-1A9534CC6881}"/>
          </ac:picMkLst>
        </pc:picChg>
        <pc:picChg chg="add del mod">
          <ac:chgData name="Leif Olson" userId="17876e4e-2eee-420f-85bd-97572a908a63" providerId="ADAL" clId="{EE9B5A2F-1A13-4492-944A-FBA4FE42C4D2}" dt="2025-05-12T13:14:46.981" v="1021" actId="26606"/>
          <ac:picMkLst>
            <pc:docMk/>
            <pc:sldMk cId="206286275" sldId="265"/>
            <ac:picMk id="18" creationId="{4F97C638-256D-3774-D5AA-7C9ACBB456CC}"/>
          </ac:picMkLst>
        </pc:picChg>
        <pc:picChg chg="add del">
          <ac:chgData name="Leif Olson" userId="17876e4e-2eee-420f-85bd-97572a908a63" providerId="ADAL" clId="{EE9B5A2F-1A13-4492-944A-FBA4FE42C4D2}" dt="2025-05-12T13:15:24.642" v="1029" actId="478"/>
          <ac:picMkLst>
            <pc:docMk/>
            <pc:sldMk cId="206286275" sldId="265"/>
            <ac:picMk id="24" creationId="{3F9F823E-1EFA-5568-D500-52FBD061BF8C}"/>
          </ac:picMkLst>
        </pc:picChg>
      </pc:sldChg>
      <pc:sldChg chg="new del">
        <pc:chgData name="Leif Olson" userId="17876e4e-2eee-420f-85bd-97572a908a63" providerId="ADAL" clId="{EE9B5A2F-1A13-4492-944A-FBA4FE42C4D2}" dt="2025-05-12T13:17:57.733" v="1033" actId="47"/>
        <pc:sldMkLst>
          <pc:docMk/>
          <pc:sldMk cId="345159426" sldId="265"/>
        </pc:sldMkLst>
      </pc:sldChg>
      <pc:sldChg chg="add">
        <pc:chgData name="Leif Olson" userId="17876e4e-2eee-420f-85bd-97572a908a63" providerId="ADAL" clId="{EE9B5A2F-1A13-4492-944A-FBA4FE42C4D2}" dt="2025-05-12T13:21:36.899" v="1085"/>
        <pc:sldMkLst>
          <pc:docMk/>
          <pc:sldMk cId="4251062401" sldId="265"/>
        </pc:sldMkLst>
      </pc:sldChg>
      <pc:sldChg chg="addSp delSp modSp add del mod">
        <pc:chgData name="Leif Olson" userId="17876e4e-2eee-420f-85bd-97572a908a63" providerId="ADAL" clId="{EE9B5A2F-1A13-4492-944A-FBA4FE42C4D2}" dt="2025-05-12T13:31:57.524" v="1096" actId="47"/>
        <pc:sldMkLst>
          <pc:docMk/>
          <pc:sldMk cId="3944772577" sldId="266"/>
        </pc:sldMkLst>
        <pc:spChg chg="mod">
          <ac:chgData name="Leif Olson" userId="17876e4e-2eee-420f-85bd-97572a908a63" providerId="ADAL" clId="{EE9B5A2F-1A13-4492-944A-FBA4FE42C4D2}" dt="2025-05-12T13:18:27.275" v="1049" actId="403"/>
          <ac:spMkLst>
            <pc:docMk/>
            <pc:sldMk cId="3944772577" sldId="266"/>
            <ac:spMk id="2" creationId="{3CF746FA-1053-F17E-1695-8431C089D95C}"/>
          </ac:spMkLst>
        </pc:spChg>
        <pc:spChg chg="del">
          <ac:chgData name="Leif Olson" userId="17876e4e-2eee-420f-85bd-97572a908a63" providerId="ADAL" clId="{EE9B5A2F-1A13-4492-944A-FBA4FE42C4D2}" dt="2025-05-12T13:18:02.080" v="1034" actId="478"/>
          <ac:spMkLst>
            <pc:docMk/>
            <pc:sldMk cId="3944772577" sldId="266"/>
            <ac:spMk id="3" creationId="{9A32B464-4A6D-4583-581A-53DA0E04AC73}"/>
          </ac:spMkLst>
        </pc:spChg>
        <pc:spChg chg="add del mod">
          <ac:chgData name="Leif Olson" userId="17876e4e-2eee-420f-85bd-97572a908a63" providerId="ADAL" clId="{EE9B5A2F-1A13-4492-944A-FBA4FE42C4D2}" dt="2025-05-12T13:18:07.036" v="1035" actId="478"/>
          <ac:spMkLst>
            <pc:docMk/>
            <pc:sldMk cId="3944772577" sldId="266"/>
            <ac:spMk id="6" creationId="{159D82CA-B406-5265-0693-B92A6461568F}"/>
          </ac:spMkLst>
        </pc:spChg>
      </pc:sldChg>
      <pc:sldChg chg="add">
        <pc:chgData name="Leif Olson" userId="17876e4e-2eee-420f-85bd-97572a908a63" providerId="ADAL" clId="{EE9B5A2F-1A13-4492-944A-FBA4FE42C4D2}" dt="2025-05-12T13:19:58.427" v="1082"/>
        <pc:sldMkLst>
          <pc:docMk/>
          <pc:sldMk cId="0" sldId="267"/>
        </pc:sldMkLst>
      </pc:sldChg>
      <pc:sldChg chg="addSp delSp modSp new del mod modClrScheme chgLayout">
        <pc:chgData name="Leif Olson" userId="17876e4e-2eee-420f-85bd-97572a908a63" providerId="ADAL" clId="{EE9B5A2F-1A13-4492-944A-FBA4FE42C4D2}" dt="2025-05-12T13:19:12.778" v="1081" actId="47"/>
        <pc:sldMkLst>
          <pc:docMk/>
          <pc:sldMk cId="88251837" sldId="267"/>
        </pc:sldMkLst>
        <pc:spChg chg="del mod ord">
          <ac:chgData name="Leif Olson" userId="17876e4e-2eee-420f-85bd-97572a908a63" providerId="ADAL" clId="{EE9B5A2F-1A13-4492-944A-FBA4FE42C4D2}" dt="2025-05-12T13:18:41.097" v="1051" actId="700"/>
          <ac:spMkLst>
            <pc:docMk/>
            <pc:sldMk cId="88251837" sldId="267"/>
            <ac:spMk id="2" creationId="{27B63782-28C4-7E69-2B76-B1006348681F}"/>
          </ac:spMkLst>
        </pc:spChg>
        <pc:spChg chg="del mod ord">
          <ac:chgData name="Leif Olson" userId="17876e4e-2eee-420f-85bd-97572a908a63" providerId="ADAL" clId="{EE9B5A2F-1A13-4492-944A-FBA4FE42C4D2}" dt="2025-05-12T13:18:41.097" v="1051" actId="700"/>
          <ac:spMkLst>
            <pc:docMk/>
            <pc:sldMk cId="88251837" sldId="267"/>
            <ac:spMk id="3" creationId="{4AA378EC-CF8A-A643-9DE6-8230135187D1}"/>
          </ac:spMkLst>
        </pc:spChg>
        <pc:spChg chg="add mod ord">
          <ac:chgData name="Leif Olson" userId="17876e4e-2eee-420f-85bd-97572a908a63" providerId="ADAL" clId="{EE9B5A2F-1A13-4492-944A-FBA4FE42C4D2}" dt="2025-05-12T13:19:06.141" v="1080" actId="20577"/>
          <ac:spMkLst>
            <pc:docMk/>
            <pc:sldMk cId="88251837" sldId="267"/>
            <ac:spMk id="4" creationId="{64220C76-20D7-B27B-4623-01EF59D2E536}"/>
          </ac:spMkLst>
        </pc:spChg>
        <pc:spChg chg="add mod ord">
          <ac:chgData name="Leif Olson" userId="17876e4e-2eee-420f-85bd-97572a908a63" providerId="ADAL" clId="{EE9B5A2F-1A13-4492-944A-FBA4FE42C4D2}" dt="2025-05-12T13:18:41.097" v="1051" actId="700"/>
          <ac:spMkLst>
            <pc:docMk/>
            <pc:sldMk cId="88251837" sldId="267"/>
            <ac:spMk id="5" creationId="{1D16FCBB-95BE-38DF-F3B9-767E0CA8D562}"/>
          </ac:spMkLst>
        </pc:spChg>
      </pc:sldChg>
      <pc:sldChg chg="modSp add mod">
        <pc:chgData name="Leif Olson" userId="17876e4e-2eee-420f-85bd-97572a908a63" providerId="ADAL" clId="{EE9B5A2F-1A13-4492-944A-FBA4FE42C4D2}" dt="2025-05-12T13:19:58.829" v="1083" actId="27636"/>
        <pc:sldMkLst>
          <pc:docMk/>
          <pc:sldMk cId="0" sldId="268"/>
        </pc:sldMkLst>
        <pc:spChg chg="mod">
          <ac:chgData name="Leif Olson" userId="17876e4e-2eee-420f-85bd-97572a908a63" providerId="ADAL" clId="{EE9B5A2F-1A13-4492-944A-FBA4FE42C4D2}" dt="2025-05-12T13:19:58.829" v="1083" actId="27636"/>
          <ac:spMkLst>
            <pc:docMk/>
            <pc:sldMk cId="0" sldId="268"/>
            <ac:spMk id="101" creationId="{00000000-0000-0000-0000-000000000000}"/>
          </ac:spMkLst>
        </pc:spChg>
      </pc:sldChg>
      <pc:sldChg chg="modSp add mod">
        <pc:chgData name="Leif Olson" userId="17876e4e-2eee-420f-85bd-97572a908a63" providerId="ADAL" clId="{EE9B5A2F-1A13-4492-944A-FBA4FE42C4D2}" dt="2025-05-12T13:19:58.837" v="1084" actId="27636"/>
        <pc:sldMkLst>
          <pc:docMk/>
          <pc:sldMk cId="0" sldId="269"/>
        </pc:sldMkLst>
        <pc:spChg chg="mod">
          <ac:chgData name="Leif Olson" userId="17876e4e-2eee-420f-85bd-97572a908a63" providerId="ADAL" clId="{EE9B5A2F-1A13-4492-944A-FBA4FE42C4D2}" dt="2025-05-12T13:19:58.837" v="1084" actId="27636"/>
          <ac:spMkLst>
            <pc:docMk/>
            <pc:sldMk cId="0" sldId="269"/>
            <ac:spMk id="111" creationId="{00000000-0000-0000-0000-000000000000}"/>
          </ac:spMkLst>
        </pc:spChg>
      </pc:sldChg>
      <pc:sldChg chg="add">
        <pc:chgData name="Leif Olson" userId="17876e4e-2eee-420f-85bd-97572a908a63" providerId="ADAL" clId="{EE9B5A2F-1A13-4492-944A-FBA4FE42C4D2}" dt="2025-05-12T13:19:58.427" v="1082"/>
        <pc:sldMkLst>
          <pc:docMk/>
          <pc:sldMk cId="0" sldId="270"/>
        </pc:sldMkLst>
      </pc:sldChg>
      <pc:sldChg chg="add">
        <pc:chgData name="Leif Olson" userId="17876e4e-2eee-420f-85bd-97572a908a63" providerId="ADAL" clId="{EE9B5A2F-1A13-4492-944A-FBA4FE42C4D2}" dt="2025-05-12T13:19:58.427" v="1082"/>
        <pc:sldMkLst>
          <pc:docMk/>
          <pc:sldMk cId="0" sldId="271"/>
        </pc:sldMkLst>
      </pc:sldChg>
      <pc:sldChg chg="add">
        <pc:chgData name="Leif Olson" userId="17876e4e-2eee-420f-85bd-97572a908a63" providerId="ADAL" clId="{EE9B5A2F-1A13-4492-944A-FBA4FE42C4D2}" dt="2025-05-12T13:19:58.427" v="1082"/>
        <pc:sldMkLst>
          <pc:docMk/>
          <pc:sldMk cId="0" sldId="272"/>
        </pc:sldMkLst>
      </pc:sldChg>
      <pc:sldChg chg="add">
        <pc:chgData name="Leif Olson" userId="17876e4e-2eee-420f-85bd-97572a908a63" providerId="ADAL" clId="{EE9B5A2F-1A13-4492-944A-FBA4FE42C4D2}" dt="2025-05-12T13:19:58.427" v="1082"/>
        <pc:sldMkLst>
          <pc:docMk/>
          <pc:sldMk cId="0" sldId="273"/>
        </pc:sldMkLst>
      </pc:sldChg>
      <pc:sldChg chg="add">
        <pc:chgData name="Leif Olson" userId="17876e4e-2eee-420f-85bd-97572a908a63" providerId="ADAL" clId="{EE9B5A2F-1A13-4492-944A-FBA4FE42C4D2}" dt="2025-05-12T13:21:36.899" v="1085"/>
        <pc:sldMkLst>
          <pc:docMk/>
          <pc:sldMk cId="1215554973" sldId="274"/>
        </pc:sldMkLst>
      </pc:sldChg>
      <pc:sldChg chg="add">
        <pc:chgData name="Leif Olson" userId="17876e4e-2eee-420f-85bd-97572a908a63" providerId="ADAL" clId="{EE9B5A2F-1A13-4492-944A-FBA4FE42C4D2}" dt="2025-05-12T13:21:36.899" v="1085"/>
        <pc:sldMkLst>
          <pc:docMk/>
          <pc:sldMk cId="381155222" sldId="275"/>
        </pc:sldMkLst>
      </pc:sldChg>
      <pc:sldChg chg="add">
        <pc:chgData name="Leif Olson" userId="17876e4e-2eee-420f-85bd-97572a908a63" providerId="ADAL" clId="{EE9B5A2F-1A13-4492-944A-FBA4FE42C4D2}" dt="2025-05-12T13:21:36.899" v="1085"/>
        <pc:sldMkLst>
          <pc:docMk/>
          <pc:sldMk cId="2264476231" sldId="276"/>
        </pc:sldMkLst>
      </pc:sldChg>
      <pc:sldChg chg="add">
        <pc:chgData name="Leif Olson" userId="17876e4e-2eee-420f-85bd-97572a908a63" providerId="ADAL" clId="{EE9B5A2F-1A13-4492-944A-FBA4FE42C4D2}" dt="2025-05-12T13:21:36.899" v="1085"/>
        <pc:sldMkLst>
          <pc:docMk/>
          <pc:sldMk cId="1578457904" sldId="277"/>
        </pc:sldMkLst>
      </pc:sldChg>
      <pc:sldChg chg="add">
        <pc:chgData name="Leif Olson" userId="17876e4e-2eee-420f-85bd-97572a908a63" providerId="ADAL" clId="{EE9B5A2F-1A13-4492-944A-FBA4FE42C4D2}" dt="2025-05-12T13:21:36.899" v="1085"/>
        <pc:sldMkLst>
          <pc:docMk/>
          <pc:sldMk cId="1689500576" sldId="278"/>
        </pc:sldMkLst>
      </pc:sldChg>
      <pc:sldChg chg="add">
        <pc:chgData name="Leif Olson" userId="17876e4e-2eee-420f-85bd-97572a908a63" providerId="ADAL" clId="{EE9B5A2F-1A13-4492-944A-FBA4FE42C4D2}" dt="2025-05-12T13:21:36.899" v="1085"/>
        <pc:sldMkLst>
          <pc:docMk/>
          <pc:sldMk cId="653321789" sldId="279"/>
        </pc:sldMkLst>
      </pc:sldChg>
      <pc:sldChg chg="add">
        <pc:chgData name="Leif Olson" userId="17876e4e-2eee-420f-85bd-97572a908a63" providerId="ADAL" clId="{EE9B5A2F-1A13-4492-944A-FBA4FE42C4D2}" dt="2025-05-12T13:21:36.899" v="1085"/>
        <pc:sldMkLst>
          <pc:docMk/>
          <pc:sldMk cId="3616855549" sldId="382"/>
        </pc:sldMkLst>
      </pc:sldChg>
      <pc:sldChg chg="add">
        <pc:chgData name="Leif Olson" userId="17876e4e-2eee-420f-85bd-97572a908a63" providerId="ADAL" clId="{EE9B5A2F-1A13-4492-944A-FBA4FE42C4D2}" dt="2025-05-12T13:21:36.899" v="1085"/>
        <pc:sldMkLst>
          <pc:docMk/>
          <pc:sldMk cId="928073718" sldId="383"/>
        </pc:sldMkLst>
      </pc:sldChg>
      <pc:sldChg chg="add">
        <pc:chgData name="Leif Olson" userId="17876e4e-2eee-420f-85bd-97572a908a63" providerId="ADAL" clId="{EE9B5A2F-1A13-4492-944A-FBA4FE42C4D2}" dt="2025-05-12T13:21:36.899" v="1085"/>
        <pc:sldMkLst>
          <pc:docMk/>
          <pc:sldMk cId="346196956" sldId="384"/>
        </pc:sldMkLst>
      </pc:sldChg>
      <pc:sldChg chg="add">
        <pc:chgData name="Leif Olson" userId="17876e4e-2eee-420f-85bd-97572a908a63" providerId="ADAL" clId="{EE9B5A2F-1A13-4492-944A-FBA4FE42C4D2}" dt="2025-05-12T13:21:36.899" v="1085"/>
        <pc:sldMkLst>
          <pc:docMk/>
          <pc:sldMk cId="2954331223" sldId="385"/>
        </pc:sldMkLst>
      </pc:sldChg>
      <pc:sldChg chg="add">
        <pc:chgData name="Leif Olson" userId="17876e4e-2eee-420f-85bd-97572a908a63" providerId="ADAL" clId="{EE9B5A2F-1A13-4492-944A-FBA4FE42C4D2}" dt="2025-05-12T13:21:36.899" v="1085"/>
        <pc:sldMkLst>
          <pc:docMk/>
          <pc:sldMk cId="3867898039" sldId="386"/>
        </pc:sldMkLst>
      </pc:sldChg>
      <pc:sldChg chg="add">
        <pc:chgData name="Leif Olson" userId="17876e4e-2eee-420f-85bd-97572a908a63" providerId="ADAL" clId="{EE9B5A2F-1A13-4492-944A-FBA4FE42C4D2}" dt="2025-05-12T13:21:36.899" v="1085"/>
        <pc:sldMkLst>
          <pc:docMk/>
          <pc:sldMk cId="1297805599" sldId="387"/>
        </pc:sldMkLst>
      </pc:sldChg>
      <pc:sldChg chg="add">
        <pc:chgData name="Leif Olson" userId="17876e4e-2eee-420f-85bd-97572a908a63" providerId="ADAL" clId="{EE9B5A2F-1A13-4492-944A-FBA4FE42C4D2}" dt="2025-05-12T13:21:36.899" v="1085"/>
        <pc:sldMkLst>
          <pc:docMk/>
          <pc:sldMk cId="738911504" sldId="388"/>
        </pc:sldMkLst>
      </pc:sldChg>
      <pc:sldChg chg="add">
        <pc:chgData name="Leif Olson" userId="17876e4e-2eee-420f-85bd-97572a908a63" providerId="ADAL" clId="{EE9B5A2F-1A13-4492-944A-FBA4FE42C4D2}" dt="2025-05-12T13:21:36.899" v="1085"/>
        <pc:sldMkLst>
          <pc:docMk/>
          <pc:sldMk cId="1428098821" sldId="389"/>
        </pc:sldMkLst>
      </pc:sldChg>
      <pc:sldChg chg="modSp add del mod setBg">
        <pc:chgData name="Leif Olson" userId="17876e4e-2eee-420f-85bd-97572a908a63" providerId="ADAL" clId="{EE9B5A2F-1A13-4492-944A-FBA4FE42C4D2}" dt="2025-05-12T13:32:04.268" v="1100"/>
        <pc:sldMkLst>
          <pc:docMk/>
          <pc:sldMk cId="2119938510" sldId="390"/>
        </pc:sldMkLst>
        <pc:spChg chg="mod">
          <ac:chgData name="Leif Olson" userId="17876e4e-2eee-420f-85bd-97572a908a63" providerId="ADAL" clId="{EE9B5A2F-1A13-4492-944A-FBA4FE42C4D2}" dt="2025-05-12T13:32:04.268" v="1100"/>
          <ac:spMkLst>
            <pc:docMk/>
            <pc:sldMk cId="2119938510" sldId="390"/>
            <ac:spMk id="2" creationId="{65240F67-F440-61D2-473D-6102AD884343}"/>
          </ac:spMkLst>
        </pc:spChg>
      </pc:sldChg>
      <pc:sldChg chg="addSp delSp modSp add mod">
        <pc:chgData name="Leif Olson" userId="17876e4e-2eee-420f-85bd-97572a908a63" providerId="ADAL" clId="{EE9B5A2F-1A13-4492-944A-FBA4FE42C4D2}" dt="2025-05-12T13:32:28.336" v="1122" actId="403"/>
        <pc:sldMkLst>
          <pc:docMk/>
          <pc:sldMk cId="2780416519" sldId="390"/>
        </pc:sldMkLst>
        <pc:spChg chg="mod">
          <ac:chgData name="Leif Olson" userId="17876e4e-2eee-420f-85bd-97572a908a63" providerId="ADAL" clId="{EE9B5A2F-1A13-4492-944A-FBA4FE42C4D2}" dt="2025-05-12T13:32:28.336" v="1122" actId="403"/>
          <ac:spMkLst>
            <pc:docMk/>
            <pc:sldMk cId="2780416519" sldId="390"/>
            <ac:spMk id="2" creationId="{A0079DEF-6FA8-21E7-2E23-8502AC2EBDA3}"/>
          </ac:spMkLst>
        </pc:spChg>
        <pc:spChg chg="del">
          <ac:chgData name="Leif Olson" userId="17876e4e-2eee-420f-85bd-97572a908a63" providerId="ADAL" clId="{EE9B5A2F-1A13-4492-944A-FBA4FE42C4D2}" dt="2025-05-12T13:32:12.164" v="1102" actId="478"/>
          <ac:spMkLst>
            <pc:docMk/>
            <pc:sldMk cId="2780416519" sldId="390"/>
            <ac:spMk id="3" creationId="{E03CB867-1CB2-FDD6-0F6E-0D1842B5E082}"/>
          </ac:spMkLst>
        </pc:spChg>
        <pc:spChg chg="add del mod">
          <ac:chgData name="Leif Olson" userId="17876e4e-2eee-420f-85bd-97572a908a63" providerId="ADAL" clId="{EE9B5A2F-1A13-4492-944A-FBA4FE42C4D2}" dt="2025-05-12T13:32:14.124" v="1103" actId="478"/>
          <ac:spMkLst>
            <pc:docMk/>
            <pc:sldMk cId="2780416519" sldId="390"/>
            <ac:spMk id="6" creationId="{EB649554-F4F0-ACFA-70BB-8232B1E5FE35}"/>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colors1.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ECC36C-3A23-43AE-951F-601A0FAB6930}" type="doc">
      <dgm:prSet loTypeId="urn:microsoft.com/office/officeart/2018/2/layout/IconLabelList" loCatId="icon" qsTypeId="urn:microsoft.com/office/officeart/2005/8/quickstyle/simple1" qsCatId="simple" csTypeId="urn:microsoft.com/office/officeart/2018/5/colors/Iconchunking_neutralbg_accent1_2" csCatId="accent1" phldr="1"/>
      <dgm:spPr/>
      <dgm:t>
        <a:bodyPr/>
        <a:lstStyle/>
        <a:p>
          <a:endParaRPr lang="en-US"/>
        </a:p>
      </dgm:t>
    </dgm:pt>
    <dgm:pt modelId="{F5ADB703-961C-47AD-BB90-78EF83C13339}">
      <dgm:prSet/>
      <dgm:spPr/>
      <dgm:t>
        <a:bodyPr/>
        <a:lstStyle/>
        <a:p>
          <a:r>
            <a:rPr lang="en-US" dirty="0"/>
            <a:t>The President and the Current Context</a:t>
          </a:r>
        </a:p>
      </dgm:t>
    </dgm:pt>
    <dgm:pt modelId="{4BCF95EB-04E0-44EB-99BA-43EDA4547358}" type="parTrans" cxnId="{E4537D91-C48C-46DC-A324-DAFB7982E34A}">
      <dgm:prSet/>
      <dgm:spPr/>
      <dgm:t>
        <a:bodyPr/>
        <a:lstStyle/>
        <a:p>
          <a:endParaRPr lang="en-US"/>
        </a:p>
      </dgm:t>
    </dgm:pt>
    <dgm:pt modelId="{6EEBB6A6-BD54-454E-97C1-F35C19B0A9E7}" type="sibTrans" cxnId="{E4537D91-C48C-46DC-A324-DAFB7982E34A}">
      <dgm:prSet/>
      <dgm:spPr/>
      <dgm:t>
        <a:bodyPr/>
        <a:lstStyle/>
        <a:p>
          <a:endParaRPr lang="en-US"/>
        </a:p>
      </dgm:t>
    </dgm:pt>
    <dgm:pt modelId="{3FFA5FE1-2938-44A4-BB24-7EDF0DE36C66}">
      <dgm:prSet/>
      <dgm:spPr/>
      <dgm:t>
        <a:bodyPr/>
        <a:lstStyle/>
        <a:p>
          <a:r>
            <a:rPr lang="en-US" dirty="0"/>
            <a:t>Tariffs, Taxes, and the Economic Growth Agenda</a:t>
          </a:r>
        </a:p>
      </dgm:t>
    </dgm:pt>
    <dgm:pt modelId="{D96AD7A0-6F6B-4EF2-A2E6-6CC8C1E6FB4A}" type="parTrans" cxnId="{558E79B7-8147-4EEC-BBDB-B462BF106351}">
      <dgm:prSet/>
      <dgm:spPr/>
      <dgm:t>
        <a:bodyPr/>
        <a:lstStyle/>
        <a:p>
          <a:endParaRPr lang="en-US"/>
        </a:p>
      </dgm:t>
    </dgm:pt>
    <dgm:pt modelId="{8FA7ADA9-F7FD-4738-AFD3-8106D785B187}" type="sibTrans" cxnId="{558E79B7-8147-4EEC-BBDB-B462BF106351}">
      <dgm:prSet/>
      <dgm:spPr/>
      <dgm:t>
        <a:bodyPr/>
        <a:lstStyle/>
        <a:p>
          <a:endParaRPr lang="en-US"/>
        </a:p>
      </dgm:t>
    </dgm:pt>
    <dgm:pt modelId="{4D76583A-5A81-4D03-ADFC-6E48BA352B57}">
      <dgm:prSet/>
      <dgm:spPr/>
      <dgm:t>
        <a:bodyPr/>
        <a:lstStyle/>
        <a:p>
          <a:r>
            <a:rPr lang="en-US" dirty="0"/>
            <a:t>Congress and the “Three Budgets”</a:t>
          </a:r>
        </a:p>
      </dgm:t>
    </dgm:pt>
    <dgm:pt modelId="{83DA7B37-4813-4EDF-A0CE-2DA10B44CC65}" type="parTrans" cxnId="{D2E6CB4D-6363-4FBA-8708-9607B53BFCD9}">
      <dgm:prSet/>
      <dgm:spPr/>
      <dgm:t>
        <a:bodyPr/>
        <a:lstStyle/>
        <a:p>
          <a:endParaRPr lang="en-US"/>
        </a:p>
      </dgm:t>
    </dgm:pt>
    <dgm:pt modelId="{2DF6D5FF-79F1-4E7F-AF2B-D2002BEE6220}" type="sibTrans" cxnId="{D2E6CB4D-6363-4FBA-8708-9607B53BFCD9}">
      <dgm:prSet/>
      <dgm:spPr/>
      <dgm:t>
        <a:bodyPr/>
        <a:lstStyle/>
        <a:p>
          <a:endParaRPr lang="en-US"/>
        </a:p>
      </dgm:t>
    </dgm:pt>
    <dgm:pt modelId="{AD1CF01C-28A4-4681-A268-FBEF550FE68B}">
      <dgm:prSet/>
      <dgm:spPr/>
      <dgm:t>
        <a:bodyPr/>
        <a:lstStyle/>
        <a:p>
          <a:r>
            <a:rPr lang="en-US"/>
            <a:t>Suggestions on Positioning</a:t>
          </a:r>
        </a:p>
      </dgm:t>
    </dgm:pt>
    <dgm:pt modelId="{9F8E7D83-FCFE-42F6-8337-5D5041998382}" type="parTrans" cxnId="{777C24C7-47A2-40E3-BF22-7ED6271CCCC3}">
      <dgm:prSet/>
      <dgm:spPr/>
      <dgm:t>
        <a:bodyPr/>
        <a:lstStyle/>
        <a:p>
          <a:endParaRPr lang="en-US"/>
        </a:p>
      </dgm:t>
    </dgm:pt>
    <dgm:pt modelId="{59602FDA-60C4-4FDB-AA6E-6B00B68ACCF2}" type="sibTrans" cxnId="{777C24C7-47A2-40E3-BF22-7ED6271CCCC3}">
      <dgm:prSet/>
      <dgm:spPr/>
      <dgm:t>
        <a:bodyPr/>
        <a:lstStyle/>
        <a:p>
          <a:endParaRPr lang="en-US"/>
        </a:p>
      </dgm:t>
    </dgm:pt>
    <dgm:pt modelId="{7AFF5F32-4B0A-4CBA-AD6A-AA9E8D6A1E23}" type="pres">
      <dgm:prSet presAssocID="{51ECC36C-3A23-43AE-951F-601A0FAB6930}" presName="root" presStyleCnt="0">
        <dgm:presLayoutVars>
          <dgm:dir/>
          <dgm:resizeHandles val="exact"/>
        </dgm:presLayoutVars>
      </dgm:prSet>
      <dgm:spPr/>
    </dgm:pt>
    <dgm:pt modelId="{72FB8A34-4925-4DEE-B6A9-A777C43F0EC5}" type="pres">
      <dgm:prSet presAssocID="{F5ADB703-961C-47AD-BB90-78EF83C13339}" presName="compNode" presStyleCnt="0"/>
      <dgm:spPr/>
    </dgm:pt>
    <dgm:pt modelId="{1B72EF82-7994-4860-85A3-60CAE6F0EB5F}" type="pres">
      <dgm:prSet presAssocID="{F5ADB703-961C-47AD-BB90-78EF83C13339}"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ecturer"/>
        </a:ext>
      </dgm:extLst>
    </dgm:pt>
    <dgm:pt modelId="{0E833A5A-E2D2-4747-A329-97C2632F8772}" type="pres">
      <dgm:prSet presAssocID="{F5ADB703-961C-47AD-BB90-78EF83C13339}" presName="spaceRect" presStyleCnt="0"/>
      <dgm:spPr/>
    </dgm:pt>
    <dgm:pt modelId="{22C9C199-F680-40D8-B513-08B2032F94DE}" type="pres">
      <dgm:prSet presAssocID="{F5ADB703-961C-47AD-BB90-78EF83C13339}" presName="textRect" presStyleLbl="revTx" presStyleIdx="0" presStyleCnt="4">
        <dgm:presLayoutVars>
          <dgm:chMax val="1"/>
          <dgm:chPref val="1"/>
        </dgm:presLayoutVars>
      </dgm:prSet>
      <dgm:spPr/>
    </dgm:pt>
    <dgm:pt modelId="{A3446E0F-8669-4D37-8286-4D3E23E291B4}" type="pres">
      <dgm:prSet presAssocID="{6EEBB6A6-BD54-454E-97C1-F35C19B0A9E7}" presName="sibTrans" presStyleCnt="0"/>
      <dgm:spPr/>
    </dgm:pt>
    <dgm:pt modelId="{802C93DF-1E60-4744-922C-19800FE93EDC}" type="pres">
      <dgm:prSet presAssocID="{3FFA5FE1-2938-44A4-BB24-7EDF0DE36C66}" presName="compNode" presStyleCnt="0"/>
      <dgm:spPr/>
    </dgm:pt>
    <dgm:pt modelId="{7AFAAEAE-9DC0-4260-8EB2-2ECEDF6D9C0B}" type="pres">
      <dgm:prSet presAssocID="{3FFA5FE1-2938-44A4-BB24-7EDF0DE36C6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ey"/>
        </a:ext>
      </dgm:extLst>
    </dgm:pt>
    <dgm:pt modelId="{DACF41AF-1C65-46FA-A225-104D5043291C}" type="pres">
      <dgm:prSet presAssocID="{3FFA5FE1-2938-44A4-BB24-7EDF0DE36C66}" presName="spaceRect" presStyleCnt="0"/>
      <dgm:spPr/>
    </dgm:pt>
    <dgm:pt modelId="{DA7AF3E1-86D9-4DD4-AAC3-BB91C245B7C6}" type="pres">
      <dgm:prSet presAssocID="{3FFA5FE1-2938-44A4-BB24-7EDF0DE36C66}" presName="textRect" presStyleLbl="revTx" presStyleIdx="1" presStyleCnt="4">
        <dgm:presLayoutVars>
          <dgm:chMax val="1"/>
          <dgm:chPref val="1"/>
        </dgm:presLayoutVars>
      </dgm:prSet>
      <dgm:spPr/>
    </dgm:pt>
    <dgm:pt modelId="{F1722D31-407D-4973-9527-B222D2B34A20}" type="pres">
      <dgm:prSet presAssocID="{8FA7ADA9-F7FD-4738-AFD3-8106D785B187}" presName="sibTrans" presStyleCnt="0"/>
      <dgm:spPr/>
    </dgm:pt>
    <dgm:pt modelId="{FA81AFDC-891A-4EF7-BB40-4C7EC4CBF2A3}" type="pres">
      <dgm:prSet presAssocID="{4D76583A-5A81-4D03-ADFC-6E48BA352B57}" presName="compNode" presStyleCnt="0"/>
      <dgm:spPr/>
    </dgm:pt>
    <dgm:pt modelId="{7FF1F4FF-70EB-40C1-A9DE-06859F07ED0C}" type="pres">
      <dgm:prSet presAssocID="{4D76583A-5A81-4D03-ADFC-6E48BA352B57}"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ank"/>
        </a:ext>
      </dgm:extLst>
    </dgm:pt>
    <dgm:pt modelId="{52975FA1-E924-445B-8EB6-DAE5EA17C691}" type="pres">
      <dgm:prSet presAssocID="{4D76583A-5A81-4D03-ADFC-6E48BA352B57}" presName="spaceRect" presStyleCnt="0"/>
      <dgm:spPr/>
    </dgm:pt>
    <dgm:pt modelId="{00E34F02-A565-4566-8FD3-5198993DE813}" type="pres">
      <dgm:prSet presAssocID="{4D76583A-5A81-4D03-ADFC-6E48BA352B57}" presName="textRect" presStyleLbl="revTx" presStyleIdx="2" presStyleCnt="4">
        <dgm:presLayoutVars>
          <dgm:chMax val="1"/>
          <dgm:chPref val="1"/>
        </dgm:presLayoutVars>
      </dgm:prSet>
      <dgm:spPr/>
    </dgm:pt>
    <dgm:pt modelId="{B70916F6-40D5-40B6-A342-B561E8E66338}" type="pres">
      <dgm:prSet presAssocID="{2DF6D5FF-79F1-4E7F-AF2B-D2002BEE6220}" presName="sibTrans" presStyleCnt="0"/>
      <dgm:spPr/>
    </dgm:pt>
    <dgm:pt modelId="{4AA1A190-D060-4A4F-9AF6-138F95DE8839}" type="pres">
      <dgm:prSet presAssocID="{AD1CF01C-28A4-4681-A268-FBEF550FE68B}" presName="compNode" presStyleCnt="0"/>
      <dgm:spPr/>
    </dgm:pt>
    <dgm:pt modelId="{F70F6089-26AF-4D0A-8612-C3B995A9BFC4}" type="pres">
      <dgm:prSet presAssocID="{AD1CF01C-28A4-4681-A268-FBEF550FE68B}"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Lightbulb"/>
        </a:ext>
      </dgm:extLst>
    </dgm:pt>
    <dgm:pt modelId="{E477CCAB-B053-40E0-BDE7-B2950E2FF0FF}" type="pres">
      <dgm:prSet presAssocID="{AD1CF01C-28A4-4681-A268-FBEF550FE68B}" presName="spaceRect" presStyleCnt="0"/>
      <dgm:spPr/>
    </dgm:pt>
    <dgm:pt modelId="{70340F0D-A3E2-4F87-9DAB-2EDC962A1362}" type="pres">
      <dgm:prSet presAssocID="{AD1CF01C-28A4-4681-A268-FBEF550FE68B}" presName="textRect" presStyleLbl="revTx" presStyleIdx="3" presStyleCnt="4">
        <dgm:presLayoutVars>
          <dgm:chMax val="1"/>
          <dgm:chPref val="1"/>
        </dgm:presLayoutVars>
      </dgm:prSet>
      <dgm:spPr/>
    </dgm:pt>
  </dgm:ptLst>
  <dgm:cxnLst>
    <dgm:cxn modelId="{D2E6CB4D-6363-4FBA-8708-9607B53BFCD9}" srcId="{51ECC36C-3A23-43AE-951F-601A0FAB6930}" destId="{4D76583A-5A81-4D03-ADFC-6E48BA352B57}" srcOrd="2" destOrd="0" parTransId="{83DA7B37-4813-4EDF-A0CE-2DA10B44CC65}" sibTransId="{2DF6D5FF-79F1-4E7F-AF2B-D2002BEE6220}"/>
    <dgm:cxn modelId="{F7D6F254-A8AE-4172-A405-0D915BD4DB55}" type="presOf" srcId="{4D76583A-5A81-4D03-ADFC-6E48BA352B57}" destId="{00E34F02-A565-4566-8FD3-5198993DE813}" srcOrd="0" destOrd="0" presId="urn:microsoft.com/office/officeart/2018/2/layout/IconLabelList"/>
    <dgm:cxn modelId="{35A77D56-E7F6-4E9D-8635-661BE6C39ADE}" type="presOf" srcId="{51ECC36C-3A23-43AE-951F-601A0FAB6930}" destId="{7AFF5F32-4B0A-4CBA-AD6A-AA9E8D6A1E23}" srcOrd="0" destOrd="0" presId="urn:microsoft.com/office/officeart/2018/2/layout/IconLabelList"/>
    <dgm:cxn modelId="{37CFA785-7B1E-4282-B8A2-A8E226C9AC08}" type="presOf" srcId="{AD1CF01C-28A4-4681-A268-FBEF550FE68B}" destId="{70340F0D-A3E2-4F87-9DAB-2EDC962A1362}" srcOrd="0" destOrd="0" presId="urn:microsoft.com/office/officeart/2018/2/layout/IconLabelList"/>
    <dgm:cxn modelId="{E4537D91-C48C-46DC-A324-DAFB7982E34A}" srcId="{51ECC36C-3A23-43AE-951F-601A0FAB6930}" destId="{F5ADB703-961C-47AD-BB90-78EF83C13339}" srcOrd="0" destOrd="0" parTransId="{4BCF95EB-04E0-44EB-99BA-43EDA4547358}" sibTransId="{6EEBB6A6-BD54-454E-97C1-F35C19B0A9E7}"/>
    <dgm:cxn modelId="{392A519E-D235-404F-9A5E-6CCE2437139C}" type="presOf" srcId="{F5ADB703-961C-47AD-BB90-78EF83C13339}" destId="{22C9C199-F680-40D8-B513-08B2032F94DE}" srcOrd="0" destOrd="0" presId="urn:microsoft.com/office/officeart/2018/2/layout/IconLabelList"/>
    <dgm:cxn modelId="{558E79B7-8147-4EEC-BBDB-B462BF106351}" srcId="{51ECC36C-3A23-43AE-951F-601A0FAB6930}" destId="{3FFA5FE1-2938-44A4-BB24-7EDF0DE36C66}" srcOrd="1" destOrd="0" parTransId="{D96AD7A0-6F6B-4EF2-A2E6-6CC8C1E6FB4A}" sibTransId="{8FA7ADA9-F7FD-4738-AFD3-8106D785B187}"/>
    <dgm:cxn modelId="{BA8534BF-0C4C-4A6D-BB63-5A285BD6776B}" type="presOf" srcId="{3FFA5FE1-2938-44A4-BB24-7EDF0DE36C66}" destId="{DA7AF3E1-86D9-4DD4-AAC3-BB91C245B7C6}" srcOrd="0" destOrd="0" presId="urn:microsoft.com/office/officeart/2018/2/layout/IconLabelList"/>
    <dgm:cxn modelId="{777C24C7-47A2-40E3-BF22-7ED6271CCCC3}" srcId="{51ECC36C-3A23-43AE-951F-601A0FAB6930}" destId="{AD1CF01C-28A4-4681-A268-FBEF550FE68B}" srcOrd="3" destOrd="0" parTransId="{9F8E7D83-FCFE-42F6-8337-5D5041998382}" sibTransId="{59602FDA-60C4-4FDB-AA6E-6B00B68ACCF2}"/>
    <dgm:cxn modelId="{42BFD1A8-120D-4282-AB73-586F1FB04ADB}" type="presParOf" srcId="{7AFF5F32-4B0A-4CBA-AD6A-AA9E8D6A1E23}" destId="{72FB8A34-4925-4DEE-B6A9-A777C43F0EC5}" srcOrd="0" destOrd="0" presId="urn:microsoft.com/office/officeart/2018/2/layout/IconLabelList"/>
    <dgm:cxn modelId="{2677BEBB-0E01-4EB8-AA4C-AB295947A3AC}" type="presParOf" srcId="{72FB8A34-4925-4DEE-B6A9-A777C43F0EC5}" destId="{1B72EF82-7994-4860-85A3-60CAE6F0EB5F}" srcOrd="0" destOrd="0" presId="urn:microsoft.com/office/officeart/2018/2/layout/IconLabelList"/>
    <dgm:cxn modelId="{E5D8B9FF-5415-4E4E-B19F-FA40749424B0}" type="presParOf" srcId="{72FB8A34-4925-4DEE-B6A9-A777C43F0EC5}" destId="{0E833A5A-E2D2-4747-A329-97C2632F8772}" srcOrd="1" destOrd="0" presId="urn:microsoft.com/office/officeart/2018/2/layout/IconLabelList"/>
    <dgm:cxn modelId="{98FD0968-D529-4E26-804F-676D3A7BD996}" type="presParOf" srcId="{72FB8A34-4925-4DEE-B6A9-A777C43F0EC5}" destId="{22C9C199-F680-40D8-B513-08B2032F94DE}" srcOrd="2" destOrd="0" presId="urn:microsoft.com/office/officeart/2018/2/layout/IconLabelList"/>
    <dgm:cxn modelId="{8EE63199-C781-4648-AB33-4CE2BA324764}" type="presParOf" srcId="{7AFF5F32-4B0A-4CBA-AD6A-AA9E8D6A1E23}" destId="{A3446E0F-8669-4D37-8286-4D3E23E291B4}" srcOrd="1" destOrd="0" presId="urn:microsoft.com/office/officeart/2018/2/layout/IconLabelList"/>
    <dgm:cxn modelId="{3EF8D2EE-82D8-4F14-B6A8-B008435F68A3}" type="presParOf" srcId="{7AFF5F32-4B0A-4CBA-AD6A-AA9E8D6A1E23}" destId="{802C93DF-1E60-4744-922C-19800FE93EDC}" srcOrd="2" destOrd="0" presId="urn:microsoft.com/office/officeart/2018/2/layout/IconLabelList"/>
    <dgm:cxn modelId="{C742F4E9-8622-4575-8ED8-953D63172B94}" type="presParOf" srcId="{802C93DF-1E60-4744-922C-19800FE93EDC}" destId="{7AFAAEAE-9DC0-4260-8EB2-2ECEDF6D9C0B}" srcOrd="0" destOrd="0" presId="urn:microsoft.com/office/officeart/2018/2/layout/IconLabelList"/>
    <dgm:cxn modelId="{9406DF9F-B73E-44D2-BFC0-D330E2FE929E}" type="presParOf" srcId="{802C93DF-1E60-4744-922C-19800FE93EDC}" destId="{DACF41AF-1C65-46FA-A225-104D5043291C}" srcOrd="1" destOrd="0" presId="urn:microsoft.com/office/officeart/2018/2/layout/IconLabelList"/>
    <dgm:cxn modelId="{FF341105-820B-4772-BBFF-42EFDF6F7C69}" type="presParOf" srcId="{802C93DF-1E60-4744-922C-19800FE93EDC}" destId="{DA7AF3E1-86D9-4DD4-AAC3-BB91C245B7C6}" srcOrd="2" destOrd="0" presId="urn:microsoft.com/office/officeart/2018/2/layout/IconLabelList"/>
    <dgm:cxn modelId="{9FD0A34E-45E5-4100-A44F-71E1F0A2A2DF}" type="presParOf" srcId="{7AFF5F32-4B0A-4CBA-AD6A-AA9E8D6A1E23}" destId="{F1722D31-407D-4973-9527-B222D2B34A20}" srcOrd="3" destOrd="0" presId="urn:microsoft.com/office/officeart/2018/2/layout/IconLabelList"/>
    <dgm:cxn modelId="{1840348D-9343-44FF-9627-EEE0075C879D}" type="presParOf" srcId="{7AFF5F32-4B0A-4CBA-AD6A-AA9E8D6A1E23}" destId="{FA81AFDC-891A-4EF7-BB40-4C7EC4CBF2A3}" srcOrd="4" destOrd="0" presId="urn:microsoft.com/office/officeart/2018/2/layout/IconLabelList"/>
    <dgm:cxn modelId="{346BC348-4597-422A-A7B9-AB5A999CF671}" type="presParOf" srcId="{FA81AFDC-891A-4EF7-BB40-4C7EC4CBF2A3}" destId="{7FF1F4FF-70EB-40C1-A9DE-06859F07ED0C}" srcOrd="0" destOrd="0" presId="urn:microsoft.com/office/officeart/2018/2/layout/IconLabelList"/>
    <dgm:cxn modelId="{B1D5E4A0-FCB9-4BF2-A7D4-C008AE6171AF}" type="presParOf" srcId="{FA81AFDC-891A-4EF7-BB40-4C7EC4CBF2A3}" destId="{52975FA1-E924-445B-8EB6-DAE5EA17C691}" srcOrd="1" destOrd="0" presId="urn:microsoft.com/office/officeart/2018/2/layout/IconLabelList"/>
    <dgm:cxn modelId="{ACEC873F-16F9-43E1-854E-017604A2EEFF}" type="presParOf" srcId="{FA81AFDC-891A-4EF7-BB40-4C7EC4CBF2A3}" destId="{00E34F02-A565-4566-8FD3-5198993DE813}" srcOrd="2" destOrd="0" presId="urn:microsoft.com/office/officeart/2018/2/layout/IconLabelList"/>
    <dgm:cxn modelId="{461675F5-96ED-49F3-95E1-869968CD00C1}" type="presParOf" srcId="{7AFF5F32-4B0A-4CBA-AD6A-AA9E8D6A1E23}" destId="{B70916F6-40D5-40B6-A342-B561E8E66338}" srcOrd="5" destOrd="0" presId="urn:microsoft.com/office/officeart/2018/2/layout/IconLabelList"/>
    <dgm:cxn modelId="{A2855C11-E9E3-4513-86D8-603A670F282B}" type="presParOf" srcId="{7AFF5F32-4B0A-4CBA-AD6A-AA9E8D6A1E23}" destId="{4AA1A190-D060-4A4F-9AF6-138F95DE8839}" srcOrd="6" destOrd="0" presId="urn:microsoft.com/office/officeart/2018/2/layout/IconLabelList"/>
    <dgm:cxn modelId="{843790CD-4F88-4E96-A9A9-92F268D35A41}" type="presParOf" srcId="{4AA1A190-D060-4A4F-9AF6-138F95DE8839}" destId="{F70F6089-26AF-4D0A-8612-C3B995A9BFC4}" srcOrd="0" destOrd="0" presId="urn:microsoft.com/office/officeart/2018/2/layout/IconLabelList"/>
    <dgm:cxn modelId="{3959DCDF-3135-4DD8-95DE-966062E9A6C4}" type="presParOf" srcId="{4AA1A190-D060-4A4F-9AF6-138F95DE8839}" destId="{E477CCAB-B053-40E0-BDE7-B2950E2FF0FF}" srcOrd="1" destOrd="0" presId="urn:microsoft.com/office/officeart/2018/2/layout/IconLabelList"/>
    <dgm:cxn modelId="{A371214C-A9D4-4245-A0E4-F0C2A8CD4117}" type="presParOf" srcId="{4AA1A190-D060-4A4F-9AF6-138F95DE8839}" destId="{70340F0D-A3E2-4F87-9DAB-2EDC962A1362}"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584336-D0B1-4B0E-BA5C-55B2CED1D394}" type="doc">
      <dgm:prSet loTypeId="urn:microsoft.com/office/officeart/2005/8/layout/radial3" loCatId="cycle" qsTypeId="urn:microsoft.com/office/officeart/2005/8/quickstyle/simple4" qsCatId="simple" csTypeId="urn:microsoft.com/office/officeart/2005/8/colors/colorful2" csCatId="colorful" phldr="1"/>
      <dgm:spPr/>
      <dgm:t>
        <a:bodyPr/>
        <a:lstStyle/>
        <a:p>
          <a:endParaRPr lang="en-US"/>
        </a:p>
      </dgm:t>
    </dgm:pt>
    <dgm:pt modelId="{E1F87E0E-FF3E-47D3-BFF3-1936BDC1B9A7}">
      <dgm:prSet phldrT="[Text]"/>
      <dgm:spPr/>
      <dgm:t>
        <a:bodyPr/>
        <a:lstStyle/>
        <a:p>
          <a:r>
            <a:rPr lang="en-US" b="1" dirty="0"/>
            <a:t>Executive Branch </a:t>
          </a:r>
          <a:r>
            <a:rPr lang="en-US" dirty="0"/>
            <a:t>Levers</a:t>
          </a:r>
        </a:p>
      </dgm:t>
    </dgm:pt>
    <dgm:pt modelId="{169E7CD4-95A5-4EA3-A305-1668AA4A744D}" type="parTrans" cxnId="{98FD00BD-2599-433A-AC2F-14A7D52BA766}">
      <dgm:prSet/>
      <dgm:spPr/>
      <dgm:t>
        <a:bodyPr/>
        <a:lstStyle/>
        <a:p>
          <a:endParaRPr lang="en-US"/>
        </a:p>
      </dgm:t>
    </dgm:pt>
    <dgm:pt modelId="{9C10DDF3-A40F-4978-A049-EE2D16408C99}" type="sibTrans" cxnId="{98FD00BD-2599-433A-AC2F-14A7D52BA766}">
      <dgm:prSet/>
      <dgm:spPr/>
      <dgm:t>
        <a:bodyPr/>
        <a:lstStyle/>
        <a:p>
          <a:endParaRPr lang="en-US"/>
        </a:p>
      </dgm:t>
    </dgm:pt>
    <dgm:pt modelId="{2356E178-4180-471B-A95D-2442FCF758CB}">
      <dgm:prSet phldrT="[Text]"/>
      <dgm:spPr/>
      <dgm:t>
        <a:bodyPr/>
        <a:lstStyle/>
        <a:p>
          <a:r>
            <a:rPr lang="en-US" dirty="0"/>
            <a:t>Impoundment</a:t>
          </a:r>
        </a:p>
      </dgm:t>
    </dgm:pt>
    <dgm:pt modelId="{28637787-CABB-4AAD-B4EC-042A0B395341}" type="parTrans" cxnId="{3D751365-FC4E-4999-8138-5C7B52A6F84F}">
      <dgm:prSet/>
      <dgm:spPr/>
      <dgm:t>
        <a:bodyPr/>
        <a:lstStyle/>
        <a:p>
          <a:endParaRPr lang="en-US"/>
        </a:p>
      </dgm:t>
    </dgm:pt>
    <dgm:pt modelId="{419F9E5C-97BF-4A9A-8E09-71B55289B3AE}" type="sibTrans" cxnId="{3D751365-FC4E-4999-8138-5C7B52A6F84F}">
      <dgm:prSet/>
      <dgm:spPr/>
      <dgm:t>
        <a:bodyPr/>
        <a:lstStyle/>
        <a:p>
          <a:endParaRPr lang="en-US"/>
        </a:p>
      </dgm:t>
    </dgm:pt>
    <dgm:pt modelId="{D6369594-53CA-4743-BFF7-C2D904DA742C}">
      <dgm:prSet phldrT="[Text]"/>
      <dgm:spPr/>
      <dgm:t>
        <a:bodyPr/>
        <a:lstStyle/>
        <a:p>
          <a:r>
            <a:rPr lang="en-US" dirty="0"/>
            <a:t>Executive Orders</a:t>
          </a:r>
        </a:p>
      </dgm:t>
    </dgm:pt>
    <dgm:pt modelId="{5433BCDE-D01B-4C43-9770-3BCF6A203491}" type="parTrans" cxnId="{AFAA54E3-514A-4D36-807E-9FBD4120AF30}">
      <dgm:prSet/>
      <dgm:spPr/>
      <dgm:t>
        <a:bodyPr/>
        <a:lstStyle/>
        <a:p>
          <a:endParaRPr lang="en-US"/>
        </a:p>
      </dgm:t>
    </dgm:pt>
    <dgm:pt modelId="{5B98D9CA-9FDF-44BD-98EC-0F6E2E37923A}" type="sibTrans" cxnId="{AFAA54E3-514A-4D36-807E-9FBD4120AF30}">
      <dgm:prSet/>
      <dgm:spPr/>
      <dgm:t>
        <a:bodyPr/>
        <a:lstStyle/>
        <a:p>
          <a:endParaRPr lang="en-US"/>
        </a:p>
      </dgm:t>
    </dgm:pt>
    <dgm:pt modelId="{B626C495-F3A7-4ADE-A0FE-4E7983E98359}">
      <dgm:prSet phldrT="[Text]"/>
      <dgm:spPr/>
      <dgm:t>
        <a:bodyPr/>
        <a:lstStyle/>
        <a:p>
          <a:r>
            <a:rPr lang="en-US" dirty="0"/>
            <a:t>Tariffs</a:t>
          </a:r>
        </a:p>
      </dgm:t>
    </dgm:pt>
    <dgm:pt modelId="{6F2AC2C2-8163-4C6A-99C5-72A6C2B2A33F}" type="parTrans" cxnId="{13AF98FC-2DB9-4B5F-85B0-E587DE19880D}">
      <dgm:prSet/>
      <dgm:spPr/>
      <dgm:t>
        <a:bodyPr/>
        <a:lstStyle/>
        <a:p>
          <a:endParaRPr lang="en-US"/>
        </a:p>
      </dgm:t>
    </dgm:pt>
    <dgm:pt modelId="{91A8EA40-4823-4FE8-82D6-C24B81F0FC1F}" type="sibTrans" cxnId="{13AF98FC-2DB9-4B5F-85B0-E587DE19880D}">
      <dgm:prSet/>
      <dgm:spPr/>
      <dgm:t>
        <a:bodyPr/>
        <a:lstStyle/>
        <a:p>
          <a:endParaRPr lang="en-US"/>
        </a:p>
      </dgm:t>
    </dgm:pt>
    <dgm:pt modelId="{BC2DF43D-A878-4B6A-B15F-7FFBED6EC842}">
      <dgm:prSet phldrT="[Text]"/>
      <dgm:spPr/>
      <dgm:t>
        <a:bodyPr/>
        <a:lstStyle/>
        <a:p>
          <a:r>
            <a:rPr lang="en-US" dirty="0"/>
            <a:t>Hiring and Firing</a:t>
          </a:r>
        </a:p>
      </dgm:t>
    </dgm:pt>
    <dgm:pt modelId="{17DD7635-F2DC-43BE-A312-49946A09DBA4}" type="parTrans" cxnId="{5C40F758-5264-4653-AF57-ED244AC8F3A3}">
      <dgm:prSet/>
      <dgm:spPr/>
      <dgm:t>
        <a:bodyPr/>
        <a:lstStyle/>
        <a:p>
          <a:endParaRPr lang="en-US"/>
        </a:p>
      </dgm:t>
    </dgm:pt>
    <dgm:pt modelId="{E6A990DC-0228-4E23-ABC6-C9EE879B9A00}" type="sibTrans" cxnId="{5C40F758-5264-4653-AF57-ED244AC8F3A3}">
      <dgm:prSet/>
      <dgm:spPr/>
      <dgm:t>
        <a:bodyPr/>
        <a:lstStyle/>
        <a:p>
          <a:endParaRPr lang="en-US"/>
        </a:p>
      </dgm:t>
    </dgm:pt>
    <dgm:pt modelId="{6AC06DA7-CE8D-4505-9FE7-CE8D66AF8CE3}" type="pres">
      <dgm:prSet presAssocID="{62584336-D0B1-4B0E-BA5C-55B2CED1D394}" presName="composite" presStyleCnt="0">
        <dgm:presLayoutVars>
          <dgm:chMax val="1"/>
          <dgm:dir/>
          <dgm:resizeHandles val="exact"/>
        </dgm:presLayoutVars>
      </dgm:prSet>
      <dgm:spPr/>
    </dgm:pt>
    <dgm:pt modelId="{08393204-84F0-43F2-9224-4E5E9A1A50D1}" type="pres">
      <dgm:prSet presAssocID="{62584336-D0B1-4B0E-BA5C-55B2CED1D394}" presName="radial" presStyleCnt="0">
        <dgm:presLayoutVars>
          <dgm:animLvl val="ctr"/>
        </dgm:presLayoutVars>
      </dgm:prSet>
      <dgm:spPr/>
    </dgm:pt>
    <dgm:pt modelId="{1E705470-E14C-44B7-9C49-B655D73AC4A0}" type="pres">
      <dgm:prSet presAssocID="{E1F87E0E-FF3E-47D3-BFF3-1936BDC1B9A7}" presName="centerShape" presStyleLbl="vennNode1" presStyleIdx="0" presStyleCnt="5"/>
      <dgm:spPr/>
    </dgm:pt>
    <dgm:pt modelId="{E77CF30F-89ED-466F-A419-3E60C7E61C6A}" type="pres">
      <dgm:prSet presAssocID="{2356E178-4180-471B-A95D-2442FCF758CB}" presName="node" presStyleLbl="vennNode1" presStyleIdx="1" presStyleCnt="5">
        <dgm:presLayoutVars>
          <dgm:bulletEnabled val="1"/>
        </dgm:presLayoutVars>
      </dgm:prSet>
      <dgm:spPr/>
    </dgm:pt>
    <dgm:pt modelId="{C22C08A6-F30B-417D-8134-CF6F32E4A8AB}" type="pres">
      <dgm:prSet presAssocID="{D6369594-53CA-4743-BFF7-C2D904DA742C}" presName="node" presStyleLbl="vennNode1" presStyleIdx="2" presStyleCnt="5">
        <dgm:presLayoutVars>
          <dgm:bulletEnabled val="1"/>
        </dgm:presLayoutVars>
      </dgm:prSet>
      <dgm:spPr/>
    </dgm:pt>
    <dgm:pt modelId="{A6BD738C-3D4F-4FA5-9B0F-B97DB3973F57}" type="pres">
      <dgm:prSet presAssocID="{B626C495-F3A7-4ADE-A0FE-4E7983E98359}" presName="node" presStyleLbl="vennNode1" presStyleIdx="3" presStyleCnt="5">
        <dgm:presLayoutVars>
          <dgm:bulletEnabled val="1"/>
        </dgm:presLayoutVars>
      </dgm:prSet>
      <dgm:spPr/>
    </dgm:pt>
    <dgm:pt modelId="{A8F2FE35-420D-49E1-8FB7-E0EFE0AAF4C3}" type="pres">
      <dgm:prSet presAssocID="{BC2DF43D-A878-4B6A-B15F-7FFBED6EC842}" presName="node" presStyleLbl="vennNode1" presStyleIdx="4" presStyleCnt="5">
        <dgm:presLayoutVars>
          <dgm:bulletEnabled val="1"/>
        </dgm:presLayoutVars>
      </dgm:prSet>
      <dgm:spPr/>
    </dgm:pt>
  </dgm:ptLst>
  <dgm:cxnLst>
    <dgm:cxn modelId="{7302B619-BE29-45BA-8A5C-FCA6C7BAC14E}" type="presOf" srcId="{E1F87E0E-FF3E-47D3-BFF3-1936BDC1B9A7}" destId="{1E705470-E14C-44B7-9C49-B655D73AC4A0}" srcOrd="0" destOrd="0" presId="urn:microsoft.com/office/officeart/2005/8/layout/radial3"/>
    <dgm:cxn modelId="{3D751365-FC4E-4999-8138-5C7B52A6F84F}" srcId="{E1F87E0E-FF3E-47D3-BFF3-1936BDC1B9A7}" destId="{2356E178-4180-471B-A95D-2442FCF758CB}" srcOrd="0" destOrd="0" parTransId="{28637787-CABB-4AAD-B4EC-042A0B395341}" sibTransId="{419F9E5C-97BF-4A9A-8E09-71B55289B3AE}"/>
    <dgm:cxn modelId="{5C40F758-5264-4653-AF57-ED244AC8F3A3}" srcId="{E1F87E0E-FF3E-47D3-BFF3-1936BDC1B9A7}" destId="{BC2DF43D-A878-4B6A-B15F-7FFBED6EC842}" srcOrd="3" destOrd="0" parTransId="{17DD7635-F2DC-43BE-A312-49946A09DBA4}" sibTransId="{E6A990DC-0228-4E23-ABC6-C9EE879B9A00}"/>
    <dgm:cxn modelId="{2CA5A682-A435-4055-8DAC-C552714CC152}" type="presOf" srcId="{D6369594-53CA-4743-BFF7-C2D904DA742C}" destId="{C22C08A6-F30B-417D-8134-CF6F32E4A8AB}" srcOrd="0" destOrd="0" presId="urn:microsoft.com/office/officeart/2005/8/layout/radial3"/>
    <dgm:cxn modelId="{D4693484-F1D9-4AA8-B0E7-B4A31725AEE3}" type="presOf" srcId="{BC2DF43D-A878-4B6A-B15F-7FFBED6EC842}" destId="{A8F2FE35-420D-49E1-8FB7-E0EFE0AAF4C3}" srcOrd="0" destOrd="0" presId="urn:microsoft.com/office/officeart/2005/8/layout/radial3"/>
    <dgm:cxn modelId="{87FE538E-9807-443E-9EF4-01776786EFB8}" type="presOf" srcId="{2356E178-4180-471B-A95D-2442FCF758CB}" destId="{E77CF30F-89ED-466F-A419-3E60C7E61C6A}" srcOrd="0" destOrd="0" presId="urn:microsoft.com/office/officeart/2005/8/layout/radial3"/>
    <dgm:cxn modelId="{98FD00BD-2599-433A-AC2F-14A7D52BA766}" srcId="{62584336-D0B1-4B0E-BA5C-55B2CED1D394}" destId="{E1F87E0E-FF3E-47D3-BFF3-1936BDC1B9A7}" srcOrd="0" destOrd="0" parTransId="{169E7CD4-95A5-4EA3-A305-1668AA4A744D}" sibTransId="{9C10DDF3-A40F-4978-A049-EE2D16408C99}"/>
    <dgm:cxn modelId="{11C71CCF-00DB-4ECF-A4E7-5546B89827C5}" type="presOf" srcId="{B626C495-F3A7-4ADE-A0FE-4E7983E98359}" destId="{A6BD738C-3D4F-4FA5-9B0F-B97DB3973F57}" srcOrd="0" destOrd="0" presId="urn:microsoft.com/office/officeart/2005/8/layout/radial3"/>
    <dgm:cxn modelId="{AFAA54E3-514A-4D36-807E-9FBD4120AF30}" srcId="{E1F87E0E-FF3E-47D3-BFF3-1936BDC1B9A7}" destId="{D6369594-53CA-4743-BFF7-C2D904DA742C}" srcOrd="1" destOrd="0" parTransId="{5433BCDE-D01B-4C43-9770-3BCF6A203491}" sibTransId="{5B98D9CA-9FDF-44BD-98EC-0F6E2E37923A}"/>
    <dgm:cxn modelId="{307381ED-7A3F-481C-8758-8F86170FFF52}" type="presOf" srcId="{62584336-D0B1-4B0E-BA5C-55B2CED1D394}" destId="{6AC06DA7-CE8D-4505-9FE7-CE8D66AF8CE3}" srcOrd="0" destOrd="0" presId="urn:microsoft.com/office/officeart/2005/8/layout/radial3"/>
    <dgm:cxn modelId="{13AF98FC-2DB9-4B5F-85B0-E587DE19880D}" srcId="{E1F87E0E-FF3E-47D3-BFF3-1936BDC1B9A7}" destId="{B626C495-F3A7-4ADE-A0FE-4E7983E98359}" srcOrd="2" destOrd="0" parTransId="{6F2AC2C2-8163-4C6A-99C5-72A6C2B2A33F}" sibTransId="{91A8EA40-4823-4FE8-82D6-C24B81F0FC1F}"/>
    <dgm:cxn modelId="{3F7F6AFE-4515-4715-9C7D-E4BFCE3B3F74}" type="presParOf" srcId="{6AC06DA7-CE8D-4505-9FE7-CE8D66AF8CE3}" destId="{08393204-84F0-43F2-9224-4E5E9A1A50D1}" srcOrd="0" destOrd="0" presId="urn:microsoft.com/office/officeart/2005/8/layout/radial3"/>
    <dgm:cxn modelId="{ED85C04B-B816-4220-B6D6-75EBA937DA13}" type="presParOf" srcId="{08393204-84F0-43F2-9224-4E5E9A1A50D1}" destId="{1E705470-E14C-44B7-9C49-B655D73AC4A0}" srcOrd="0" destOrd="0" presId="urn:microsoft.com/office/officeart/2005/8/layout/radial3"/>
    <dgm:cxn modelId="{A5CA8DAC-65CF-4F98-870C-D387B8C7D6F9}" type="presParOf" srcId="{08393204-84F0-43F2-9224-4E5E9A1A50D1}" destId="{E77CF30F-89ED-466F-A419-3E60C7E61C6A}" srcOrd="1" destOrd="0" presId="urn:microsoft.com/office/officeart/2005/8/layout/radial3"/>
    <dgm:cxn modelId="{C01BF1BB-D402-473E-810B-0667C3554291}" type="presParOf" srcId="{08393204-84F0-43F2-9224-4E5E9A1A50D1}" destId="{C22C08A6-F30B-417D-8134-CF6F32E4A8AB}" srcOrd="2" destOrd="0" presId="urn:microsoft.com/office/officeart/2005/8/layout/radial3"/>
    <dgm:cxn modelId="{1B514F7F-AD1C-4436-9F82-1FA0AC9B92EB}" type="presParOf" srcId="{08393204-84F0-43F2-9224-4E5E9A1A50D1}" destId="{A6BD738C-3D4F-4FA5-9B0F-B97DB3973F57}" srcOrd="3" destOrd="0" presId="urn:microsoft.com/office/officeart/2005/8/layout/radial3"/>
    <dgm:cxn modelId="{A48B2C8D-8AAA-41DF-AA22-28E967E6564E}" type="presParOf" srcId="{08393204-84F0-43F2-9224-4E5E9A1A50D1}" destId="{A8F2FE35-420D-49E1-8FB7-E0EFE0AAF4C3}"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D67ED0-6EEA-48F6-A9C1-BE754AABC76A}" type="doc">
      <dgm:prSet loTypeId="urn:microsoft.com/office/officeart/2017/3/layout/HorizontalPathTimeline#2" loCatId="other" qsTypeId="urn:microsoft.com/office/officeart/2005/8/quickstyle/simple1" qsCatId="simple" csTypeId="urn:microsoft.com/office/officeart/2005/8/colors/accent6_2" csCatId="accent6" phldr="1"/>
      <dgm:spPr/>
      <dgm:t>
        <a:bodyPr/>
        <a:lstStyle/>
        <a:p>
          <a:endParaRPr lang="en-US"/>
        </a:p>
      </dgm:t>
    </dgm:pt>
    <dgm:pt modelId="{AE62509E-8FD5-4BC0-8484-49407DA07B2D}">
      <dgm:prSet phldrT="[Text]" phldr="0"/>
      <dgm:spPr/>
      <dgm:t>
        <a:bodyPr/>
        <a:lstStyle/>
        <a:p>
          <a:r>
            <a:rPr lang="en-US" dirty="0"/>
            <a:t>Step 1</a:t>
          </a:r>
        </a:p>
      </dgm:t>
    </dgm:pt>
    <dgm:pt modelId="{8F2C679D-77AF-46F9-9ACE-1E1D440B1883}" type="parTrans" cxnId="{B681E0E7-0B3A-4DB8-BF19-F9AE0E1C787B}">
      <dgm:prSet/>
      <dgm:spPr/>
      <dgm:t>
        <a:bodyPr/>
        <a:lstStyle/>
        <a:p>
          <a:endParaRPr lang="en-US"/>
        </a:p>
      </dgm:t>
    </dgm:pt>
    <dgm:pt modelId="{5C2CB4AF-F88D-4FBE-A40E-0CC048A23B9E}" type="sibTrans" cxnId="{B681E0E7-0B3A-4DB8-BF19-F9AE0E1C787B}">
      <dgm:prSet/>
      <dgm:spPr/>
      <dgm:t>
        <a:bodyPr/>
        <a:lstStyle/>
        <a:p>
          <a:endParaRPr lang="en-US"/>
        </a:p>
      </dgm:t>
    </dgm:pt>
    <dgm:pt modelId="{54A260F9-80FA-4E2A-BE87-2C0670B83857}">
      <dgm:prSet phldrT="[Text]" custT="1"/>
      <dgm:spPr/>
      <dgm:t>
        <a:bodyPr/>
        <a:lstStyle/>
        <a:p>
          <a:r>
            <a:rPr lang="en-US" sz="1600" b="0" dirty="0"/>
            <a:t>Budget First: House and Senate Pass the Same Budget Resolution</a:t>
          </a:r>
        </a:p>
      </dgm:t>
    </dgm:pt>
    <dgm:pt modelId="{3E4E3177-8F1B-40ED-B20A-6A6F0041E180}" type="parTrans" cxnId="{0D49E980-DE7B-46C8-A240-0AF3E38E1055}">
      <dgm:prSet/>
      <dgm:spPr/>
      <dgm:t>
        <a:bodyPr/>
        <a:lstStyle/>
        <a:p>
          <a:endParaRPr lang="en-US"/>
        </a:p>
      </dgm:t>
    </dgm:pt>
    <dgm:pt modelId="{BA9E60E0-CF2E-4096-A9F4-556713DB9AE4}" type="sibTrans" cxnId="{0D49E980-DE7B-46C8-A240-0AF3E38E1055}">
      <dgm:prSet/>
      <dgm:spPr/>
      <dgm:t>
        <a:bodyPr/>
        <a:lstStyle/>
        <a:p>
          <a:endParaRPr lang="en-US"/>
        </a:p>
      </dgm:t>
    </dgm:pt>
    <dgm:pt modelId="{20928AAA-F457-4A09-8AAC-A82210983FBE}">
      <dgm:prSet phldrT="[Text]" phldr="0"/>
      <dgm:spPr/>
      <dgm:t>
        <a:bodyPr/>
        <a:lstStyle/>
        <a:p>
          <a:r>
            <a:rPr lang="en-US" dirty="0"/>
            <a:t>Step 2</a:t>
          </a:r>
        </a:p>
      </dgm:t>
    </dgm:pt>
    <dgm:pt modelId="{915085CE-2C78-4B64-8FF4-E48DB7BD55D2}" type="parTrans" cxnId="{BA476174-221B-4A3D-B4E2-5FCC084B59D3}">
      <dgm:prSet/>
      <dgm:spPr/>
      <dgm:t>
        <a:bodyPr/>
        <a:lstStyle/>
        <a:p>
          <a:endParaRPr lang="en-US"/>
        </a:p>
      </dgm:t>
    </dgm:pt>
    <dgm:pt modelId="{EB5D5454-A5E9-4E37-B514-DFC5324A66C0}" type="sibTrans" cxnId="{BA476174-221B-4A3D-B4E2-5FCC084B59D3}">
      <dgm:prSet/>
      <dgm:spPr/>
      <dgm:t>
        <a:bodyPr/>
        <a:lstStyle/>
        <a:p>
          <a:endParaRPr lang="en-US"/>
        </a:p>
      </dgm:t>
    </dgm:pt>
    <dgm:pt modelId="{9C6534A9-4C27-4998-80A5-DF23882CAE25}">
      <dgm:prSet phldrT="[Text]" custT="1"/>
      <dgm:spPr/>
      <dgm:t>
        <a:bodyPr/>
        <a:lstStyle/>
        <a:p>
          <a:r>
            <a:rPr lang="en-US" sz="1600" b="1" dirty="0">
              <a:highlight>
                <a:srgbClr val="FFFF00"/>
              </a:highlight>
            </a:rPr>
            <a:t>Instructions Second—Committee Action</a:t>
          </a:r>
        </a:p>
      </dgm:t>
    </dgm:pt>
    <dgm:pt modelId="{0AA7231B-9394-4732-A7BE-3EB3CF2F8D70}" type="parTrans" cxnId="{82290D4D-2346-4E6C-B254-B9EAA4D01A23}">
      <dgm:prSet/>
      <dgm:spPr/>
      <dgm:t>
        <a:bodyPr/>
        <a:lstStyle/>
        <a:p>
          <a:endParaRPr lang="en-US"/>
        </a:p>
      </dgm:t>
    </dgm:pt>
    <dgm:pt modelId="{83B69D46-737C-4589-B359-6BD9DD58BC91}" type="sibTrans" cxnId="{82290D4D-2346-4E6C-B254-B9EAA4D01A23}">
      <dgm:prSet/>
      <dgm:spPr/>
      <dgm:t>
        <a:bodyPr/>
        <a:lstStyle/>
        <a:p>
          <a:endParaRPr lang="en-US"/>
        </a:p>
      </dgm:t>
    </dgm:pt>
    <dgm:pt modelId="{03738E35-4243-4E7D-A93F-C07DA3901E78}">
      <dgm:prSet phldrT="[Text]" phldr="0"/>
      <dgm:spPr/>
      <dgm:t>
        <a:bodyPr/>
        <a:lstStyle/>
        <a:p>
          <a:r>
            <a:rPr lang="en-US" dirty="0"/>
            <a:t>Step 3</a:t>
          </a:r>
        </a:p>
      </dgm:t>
    </dgm:pt>
    <dgm:pt modelId="{DABBAF6C-D1C9-42E1-B928-5ACDE3D21AB0}" type="parTrans" cxnId="{E41AD5BE-76F3-4A9E-8059-7FC968661703}">
      <dgm:prSet/>
      <dgm:spPr/>
      <dgm:t>
        <a:bodyPr/>
        <a:lstStyle/>
        <a:p>
          <a:endParaRPr lang="en-US"/>
        </a:p>
      </dgm:t>
    </dgm:pt>
    <dgm:pt modelId="{6BF5896A-A334-45B0-B451-09159F55B184}" type="sibTrans" cxnId="{E41AD5BE-76F3-4A9E-8059-7FC968661703}">
      <dgm:prSet/>
      <dgm:spPr/>
      <dgm:t>
        <a:bodyPr/>
        <a:lstStyle/>
        <a:p>
          <a:endParaRPr lang="en-US"/>
        </a:p>
      </dgm:t>
    </dgm:pt>
    <dgm:pt modelId="{34C8CD19-04E2-4488-965F-DC841C470D45}">
      <dgm:prSet phldrT="[Text]" custT="1"/>
      <dgm:spPr/>
      <dgm:t>
        <a:bodyPr/>
        <a:lstStyle/>
        <a:p>
          <a:r>
            <a:rPr lang="en-US" sz="1600" dirty="0"/>
            <a:t>Senate Only—Byrd Bath and Byrd Droppings</a:t>
          </a:r>
        </a:p>
      </dgm:t>
    </dgm:pt>
    <dgm:pt modelId="{CD5F7DE2-2AD1-4CE8-AAC7-AD9C8E180CEA}" type="parTrans" cxnId="{07030C4E-4D62-4240-B10F-E41B801C763E}">
      <dgm:prSet/>
      <dgm:spPr/>
      <dgm:t>
        <a:bodyPr/>
        <a:lstStyle/>
        <a:p>
          <a:endParaRPr lang="en-US"/>
        </a:p>
      </dgm:t>
    </dgm:pt>
    <dgm:pt modelId="{7CE5955C-EC28-4D1B-9459-0C5458B1797D}" type="sibTrans" cxnId="{07030C4E-4D62-4240-B10F-E41B801C763E}">
      <dgm:prSet/>
      <dgm:spPr/>
      <dgm:t>
        <a:bodyPr/>
        <a:lstStyle/>
        <a:p>
          <a:endParaRPr lang="en-US"/>
        </a:p>
      </dgm:t>
    </dgm:pt>
    <dgm:pt modelId="{5288893C-FA8E-4BB1-8E73-26873A414237}">
      <dgm:prSet phldrT="[Text]"/>
      <dgm:spPr/>
      <dgm:t>
        <a:bodyPr/>
        <a:lstStyle/>
        <a:p>
          <a:r>
            <a:rPr lang="en-US" dirty="0"/>
            <a:t>Step 4</a:t>
          </a:r>
        </a:p>
      </dgm:t>
    </dgm:pt>
    <dgm:pt modelId="{B96E404D-37DE-46A2-BF80-78A08CBF262C}" type="parTrans" cxnId="{2B790330-501D-4967-B757-4F5FFA10F871}">
      <dgm:prSet/>
      <dgm:spPr/>
      <dgm:t>
        <a:bodyPr/>
        <a:lstStyle/>
        <a:p>
          <a:endParaRPr lang="en-US"/>
        </a:p>
      </dgm:t>
    </dgm:pt>
    <dgm:pt modelId="{0A063199-9DB1-476C-880B-768BF300FB2E}" type="sibTrans" cxnId="{2B790330-501D-4967-B757-4F5FFA10F871}">
      <dgm:prSet/>
      <dgm:spPr/>
      <dgm:t>
        <a:bodyPr/>
        <a:lstStyle/>
        <a:p>
          <a:endParaRPr lang="en-US"/>
        </a:p>
      </dgm:t>
    </dgm:pt>
    <dgm:pt modelId="{6CCA4A94-29B0-4EAA-B861-22692384A554}">
      <dgm:prSet custT="1"/>
      <dgm:spPr/>
      <dgm:t>
        <a:bodyPr/>
        <a:lstStyle/>
        <a:p>
          <a:r>
            <a:rPr lang="en-US" sz="1600" dirty="0"/>
            <a:t>Final Reconciliation Bill Passes House and Senate</a:t>
          </a:r>
        </a:p>
      </dgm:t>
    </dgm:pt>
    <dgm:pt modelId="{B8BDE3BD-4D0B-40DA-AA95-BDBEBBCA1CDA}" type="parTrans" cxnId="{8D3C67E3-E138-4DBB-B8C4-D984728BC1A3}">
      <dgm:prSet/>
      <dgm:spPr/>
      <dgm:t>
        <a:bodyPr/>
        <a:lstStyle/>
        <a:p>
          <a:endParaRPr lang="en-US"/>
        </a:p>
      </dgm:t>
    </dgm:pt>
    <dgm:pt modelId="{5F79D881-14E3-4A52-A40A-6D76566D3CC2}" type="sibTrans" cxnId="{8D3C67E3-E138-4DBB-B8C4-D984728BC1A3}">
      <dgm:prSet/>
      <dgm:spPr/>
      <dgm:t>
        <a:bodyPr/>
        <a:lstStyle/>
        <a:p>
          <a:endParaRPr lang="en-US"/>
        </a:p>
      </dgm:t>
    </dgm:pt>
    <dgm:pt modelId="{9BB36EC9-B49F-4E8C-9669-24D262457FB4}">
      <dgm:prSet/>
      <dgm:spPr/>
      <dgm:t>
        <a:bodyPr/>
        <a:lstStyle/>
        <a:p>
          <a:r>
            <a:rPr lang="en-US" dirty="0"/>
            <a:t>Step 5</a:t>
          </a:r>
        </a:p>
      </dgm:t>
    </dgm:pt>
    <dgm:pt modelId="{334ACDC4-05D9-4755-B597-C8B2F00F76FE}" type="parTrans" cxnId="{1BD00E8E-75B0-4C19-AF90-1633569336BC}">
      <dgm:prSet/>
      <dgm:spPr/>
      <dgm:t>
        <a:bodyPr/>
        <a:lstStyle/>
        <a:p>
          <a:endParaRPr lang="en-US"/>
        </a:p>
      </dgm:t>
    </dgm:pt>
    <dgm:pt modelId="{0A0D465C-2D43-497B-AFD2-C0939F0FB42D}" type="sibTrans" cxnId="{1BD00E8E-75B0-4C19-AF90-1633569336BC}">
      <dgm:prSet/>
      <dgm:spPr/>
      <dgm:t>
        <a:bodyPr/>
        <a:lstStyle/>
        <a:p>
          <a:endParaRPr lang="en-US"/>
        </a:p>
      </dgm:t>
    </dgm:pt>
    <dgm:pt modelId="{730A1EF9-E4EF-4CEB-B84A-A954C3FCB278}">
      <dgm:prSet custT="1"/>
      <dgm:spPr/>
      <dgm:t>
        <a:bodyPr/>
        <a:lstStyle/>
        <a:p>
          <a:r>
            <a:rPr lang="en-US" sz="1600" dirty="0"/>
            <a:t>President Signs or Vetoes Bill</a:t>
          </a:r>
        </a:p>
      </dgm:t>
    </dgm:pt>
    <dgm:pt modelId="{3BBDC8A2-B24E-4C3D-9DD4-42634791D226}" type="parTrans" cxnId="{D1AE091D-633F-45A6-8A5E-F0B36947447F}">
      <dgm:prSet/>
      <dgm:spPr/>
      <dgm:t>
        <a:bodyPr/>
        <a:lstStyle/>
        <a:p>
          <a:endParaRPr lang="en-US"/>
        </a:p>
      </dgm:t>
    </dgm:pt>
    <dgm:pt modelId="{540AEC5A-6E4C-47A2-8622-CD87D60F5F5F}" type="sibTrans" cxnId="{D1AE091D-633F-45A6-8A5E-F0B36947447F}">
      <dgm:prSet/>
      <dgm:spPr/>
      <dgm:t>
        <a:bodyPr/>
        <a:lstStyle/>
        <a:p>
          <a:endParaRPr lang="en-US"/>
        </a:p>
      </dgm:t>
    </dgm:pt>
    <dgm:pt modelId="{93C358AC-5BA0-4CB6-B22F-1B95FA53D0F3}" type="pres">
      <dgm:prSet presAssocID="{44D67ED0-6EEA-48F6-A9C1-BE754AABC76A}" presName="root" presStyleCnt="0">
        <dgm:presLayoutVars>
          <dgm:chMax/>
          <dgm:chPref/>
          <dgm:dir/>
          <dgm:animLvl val="lvl"/>
        </dgm:presLayoutVars>
      </dgm:prSet>
      <dgm:spPr/>
    </dgm:pt>
    <dgm:pt modelId="{9F83E70B-EE6D-407B-8E1F-FE26817B3B1D}" type="pres">
      <dgm:prSet presAssocID="{44D67ED0-6EEA-48F6-A9C1-BE754AABC76A}" presName="divider" presStyleLbl="asst0" presStyleIdx="0" presStyleCnt="1"/>
      <dgm:spPr>
        <a:ln>
          <a:noFill/>
        </a:ln>
      </dgm:spPr>
    </dgm:pt>
    <dgm:pt modelId="{EE6F6E1A-AC88-44BD-8034-0C2734A7943C}" type="pres">
      <dgm:prSet presAssocID="{44D67ED0-6EEA-48F6-A9C1-BE754AABC76A}" presName="nodes" presStyleCnt="0">
        <dgm:presLayoutVars>
          <dgm:chMax/>
          <dgm:chPref/>
          <dgm:animLvl val="lvl"/>
        </dgm:presLayoutVars>
      </dgm:prSet>
      <dgm:spPr/>
    </dgm:pt>
    <dgm:pt modelId="{27CC3FEA-4989-4FE6-A03A-48D0F90DB146}" type="pres">
      <dgm:prSet presAssocID="{AE62509E-8FD5-4BC0-8484-49407DA07B2D}" presName="composite" presStyleCnt="0"/>
      <dgm:spPr/>
    </dgm:pt>
    <dgm:pt modelId="{B3AC6DBE-85B6-4AF3-BADF-7E1E82B735CC}" type="pres">
      <dgm:prSet presAssocID="{AE62509E-8FD5-4BC0-8484-49407DA07B2D}" presName="ConnectorPoint" presStyleLbl="fgAcc1" presStyleIdx="0" presStyleCnt="5"/>
      <dgm:spPr/>
    </dgm:pt>
    <dgm:pt modelId="{EAA550E8-D286-40B4-9B20-40DE0FCA02CE}" type="pres">
      <dgm:prSet presAssocID="{AE62509E-8FD5-4BC0-8484-49407DA07B2D}" presName="ConnectLine" presStyleLbl="alignNode1" presStyleIdx="0" presStyleCnt="5"/>
      <dgm:spPr>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gm:spPr>
    </dgm:pt>
    <dgm:pt modelId="{13B6FF8E-261C-4941-9C10-4D13C6F1D5E7}" type="pres">
      <dgm:prSet presAssocID="{AE62509E-8FD5-4BC0-8484-49407DA07B2D}" presName="FlexibleEmptyPlaceHolder" presStyleCnt="0"/>
      <dgm:spPr/>
    </dgm:pt>
    <dgm:pt modelId="{408DCC00-CC60-4F76-9C61-F00E7DBFC778}" type="pres">
      <dgm:prSet presAssocID="{AE62509E-8FD5-4BC0-8484-49407DA07B2D}" presName="L2TextContainer" presStyleLbl="bgAcc1" presStyleIdx="0" presStyleCnt="5" custLinFactNeighborX="-2565" custLinFactNeighborY="-1017">
        <dgm:presLayoutVars>
          <dgm:chMax val="0"/>
          <dgm:chPref val="0"/>
          <dgm:bulletEnabled val="1"/>
        </dgm:presLayoutVars>
      </dgm:prSet>
      <dgm:spPr/>
    </dgm:pt>
    <dgm:pt modelId="{5C96A5F5-16B2-4AEA-9591-B66C220F4A65}" type="pres">
      <dgm:prSet presAssocID="{AE62509E-8FD5-4BC0-8484-49407DA07B2D}" presName="L1TextContainer" presStyleLbl="revTx" presStyleIdx="0" presStyleCnt="5">
        <dgm:presLayoutVars>
          <dgm:chMax val="1"/>
          <dgm:chPref val="1"/>
          <dgm:bulletEnabled val="1"/>
        </dgm:presLayoutVars>
      </dgm:prSet>
      <dgm:spPr/>
    </dgm:pt>
    <dgm:pt modelId="{22931EBF-FF0E-4476-B965-7C4CFFC57D5D}" type="pres">
      <dgm:prSet presAssocID="{AE62509E-8FD5-4BC0-8484-49407DA07B2D}" presName="EmptyPlaceHolder" presStyleCnt="0"/>
      <dgm:spPr/>
    </dgm:pt>
    <dgm:pt modelId="{E3B24336-549D-49F0-9359-D66050EB5874}" type="pres">
      <dgm:prSet presAssocID="{5C2CB4AF-F88D-4FBE-A40E-0CC048A23B9E}" presName="spaceBetweenRectangles" presStyleCnt="0"/>
      <dgm:spPr/>
    </dgm:pt>
    <dgm:pt modelId="{8BD40F87-7EF8-4BE4-972F-FA3FE5A18736}" type="pres">
      <dgm:prSet presAssocID="{20928AAA-F457-4A09-8AAC-A82210983FBE}" presName="composite" presStyleCnt="0"/>
      <dgm:spPr/>
    </dgm:pt>
    <dgm:pt modelId="{F34C40A7-6131-4EF1-9887-E7EEA86D1562}" type="pres">
      <dgm:prSet presAssocID="{20928AAA-F457-4A09-8AAC-A82210983FBE}" presName="ConnectorPoint" presStyleLbl="fgAcc1" presStyleIdx="1" presStyleCnt="5"/>
      <dgm:spPr/>
    </dgm:pt>
    <dgm:pt modelId="{14186A17-7B9F-4674-AD57-FF0C87A3CB32}" type="pres">
      <dgm:prSet presAssocID="{20928AAA-F457-4A09-8AAC-A82210983FBE}" presName="ConnectLine" presStyleLbl="alignNode1" presStyleIdx="1" presStyleCnt="5"/>
      <dgm:spPr>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gm:spPr>
    </dgm:pt>
    <dgm:pt modelId="{975F3CEC-6BAC-4EFC-B44F-278583CEC78C}" type="pres">
      <dgm:prSet presAssocID="{20928AAA-F457-4A09-8AAC-A82210983FBE}" presName="FlexibleEmptyPlaceHolder" presStyleCnt="0"/>
      <dgm:spPr/>
    </dgm:pt>
    <dgm:pt modelId="{3A73CBFE-397D-467A-A65B-E19FAB2953BB}" type="pres">
      <dgm:prSet presAssocID="{20928AAA-F457-4A09-8AAC-A82210983FBE}" presName="L2TextContainer" presStyleLbl="bgAcc1" presStyleIdx="1" presStyleCnt="5" custScaleX="100868" custScaleY="125937" custLinFactNeighborX="4627" custLinFactNeighborY="14635">
        <dgm:presLayoutVars>
          <dgm:chMax val="0"/>
          <dgm:chPref val="0"/>
          <dgm:bulletEnabled val="1"/>
        </dgm:presLayoutVars>
      </dgm:prSet>
      <dgm:spPr/>
    </dgm:pt>
    <dgm:pt modelId="{730471FC-8FAF-49B2-8F42-63D391F759BE}" type="pres">
      <dgm:prSet presAssocID="{20928AAA-F457-4A09-8AAC-A82210983FBE}" presName="L1TextContainer" presStyleLbl="revTx" presStyleIdx="1" presStyleCnt="5">
        <dgm:presLayoutVars>
          <dgm:chMax val="1"/>
          <dgm:chPref val="1"/>
          <dgm:bulletEnabled val="1"/>
        </dgm:presLayoutVars>
      </dgm:prSet>
      <dgm:spPr/>
    </dgm:pt>
    <dgm:pt modelId="{E5B7BEAE-1C65-4A3E-9D69-CA6F92F97FF3}" type="pres">
      <dgm:prSet presAssocID="{20928AAA-F457-4A09-8AAC-A82210983FBE}" presName="EmptyPlaceHolder" presStyleCnt="0"/>
      <dgm:spPr/>
    </dgm:pt>
    <dgm:pt modelId="{1BC83304-6330-4FF6-994A-D02AC933FCB6}" type="pres">
      <dgm:prSet presAssocID="{EB5D5454-A5E9-4E37-B514-DFC5324A66C0}" presName="spaceBetweenRectangles" presStyleCnt="0"/>
      <dgm:spPr/>
    </dgm:pt>
    <dgm:pt modelId="{8D6C0F72-35C7-4FDF-BDAC-4FF565A33A17}" type="pres">
      <dgm:prSet presAssocID="{03738E35-4243-4E7D-A93F-C07DA3901E78}" presName="composite" presStyleCnt="0"/>
      <dgm:spPr/>
    </dgm:pt>
    <dgm:pt modelId="{79B0CEDC-0005-4ACE-AB25-DB9533DC85C2}" type="pres">
      <dgm:prSet presAssocID="{03738E35-4243-4E7D-A93F-C07DA3901E78}" presName="ConnectorPoint" presStyleLbl="fgAcc1" presStyleIdx="2" presStyleCnt="5"/>
      <dgm:spPr/>
    </dgm:pt>
    <dgm:pt modelId="{F1C3FD7B-71E0-4012-B7CE-2C80433ED975}" type="pres">
      <dgm:prSet presAssocID="{03738E35-4243-4E7D-A93F-C07DA3901E78}" presName="ConnectLine" presStyleLbl="alignNode1" presStyleIdx="2" presStyleCnt="5"/>
      <dgm:spPr>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gm:spPr>
    </dgm:pt>
    <dgm:pt modelId="{8D7DE9DA-72BE-42E6-8909-E3D0EB4CA475}" type="pres">
      <dgm:prSet presAssocID="{03738E35-4243-4E7D-A93F-C07DA3901E78}" presName="FlexibleEmptyPlaceHolder" presStyleCnt="0"/>
      <dgm:spPr/>
    </dgm:pt>
    <dgm:pt modelId="{2467EBEC-ACAC-4EF4-B856-39067B4D928B}" type="pres">
      <dgm:prSet presAssocID="{03738E35-4243-4E7D-A93F-C07DA3901E78}" presName="L2TextContainer" presStyleLbl="bgAcc1" presStyleIdx="2" presStyleCnt="5">
        <dgm:presLayoutVars>
          <dgm:chMax val="0"/>
          <dgm:chPref val="0"/>
          <dgm:bulletEnabled val="1"/>
        </dgm:presLayoutVars>
      </dgm:prSet>
      <dgm:spPr/>
    </dgm:pt>
    <dgm:pt modelId="{7605329C-2B32-4CD7-9B69-1B3DAB88562E}" type="pres">
      <dgm:prSet presAssocID="{03738E35-4243-4E7D-A93F-C07DA3901E78}" presName="L1TextContainer" presStyleLbl="revTx" presStyleIdx="2" presStyleCnt="5">
        <dgm:presLayoutVars>
          <dgm:chMax val="1"/>
          <dgm:chPref val="1"/>
          <dgm:bulletEnabled val="1"/>
        </dgm:presLayoutVars>
      </dgm:prSet>
      <dgm:spPr/>
    </dgm:pt>
    <dgm:pt modelId="{E4D18DE3-4D68-4CCA-A662-044FD68AA3B7}" type="pres">
      <dgm:prSet presAssocID="{03738E35-4243-4E7D-A93F-C07DA3901E78}" presName="EmptyPlaceHolder" presStyleCnt="0"/>
      <dgm:spPr/>
    </dgm:pt>
    <dgm:pt modelId="{45422C2E-F22E-4377-A7C3-B2A968FB8B04}" type="pres">
      <dgm:prSet presAssocID="{6BF5896A-A334-45B0-B451-09159F55B184}" presName="spaceBetweenRectangles" presStyleCnt="0"/>
      <dgm:spPr/>
    </dgm:pt>
    <dgm:pt modelId="{F158923C-2E31-42BC-A158-0ADDD3FA3388}" type="pres">
      <dgm:prSet presAssocID="{5288893C-FA8E-4BB1-8E73-26873A414237}" presName="composite" presStyleCnt="0"/>
      <dgm:spPr/>
    </dgm:pt>
    <dgm:pt modelId="{7F9CA9FA-4656-43AA-9088-3A5299B6A66C}" type="pres">
      <dgm:prSet presAssocID="{5288893C-FA8E-4BB1-8E73-26873A414237}" presName="ConnectorPoint" presStyleLbl="fgAcc1" presStyleIdx="3" presStyleCnt="5"/>
      <dgm:spPr/>
    </dgm:pt>
    <dgm:pt modelId="{E3DD767A-D2C6-4F85-B6F9-67493CDF5DDF}" type="pres">
      <dgm:prSet presAssocID="{5288893C-FA8E-4BB1-8E73-26873A414237}" presName="ConnectLine" presStyleLbl="alignNode1" presStyleIdx="3" presStyleCnt="5"/>
      <dgm:spPr>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gm:spPr>
    </dgm:pt>
    <dgm:pt modelId="{FC439593-481B-46FA-89EC-8E39AB07FC34}" type="pres">
      <dgm:prSet presAssocID="{5288893C-FA8E-4BB1-8E73-26873A414237}" presName="FlexibleEmptyPlaceHolder" presStyleCnt="0"/>
      <dgm:spPr/>
    </dgm:pt>
    <dgm:pt modelId="{2395288F-A4FC-4947-ABF3-216F88503A21}" type="pres">
      <dgm:prSet presAssocID="{5288893C-FA8E-4BB1-8E73-26873A414237}" presName="L2TextContainer" presStyleLbl="bgAcc1" presStyleIdx="3" presStyleCnt="5" custLinFactNeighborY="16">
        <dgm:presLayoutVars>
          <dgm:chMax val="0"/>
          <dgm:chPref val="0"/>
          <dgm:bulletEnabled val="1"/>
        </dgm:presLayoutVars>
      </dgm:prSet>
      <dgm:spPr/>
    </dgm:pt>
    <dgm:pt modelId="{76410C0E-CB2F-430A-B274-9F5EE09585B6}" type="pres">
      <dgm:prSet presAssocID="{5288893C-FA8E-4BB1-8E73-26873A414237}" presName="L1TextContainer" presStyleLbl="revTx" presStyleIdx="3" presStyleCnt="5">
        <dgm:presLayoutVars>
          <dgm:chMax val="1"/>
          <dgm:chPref val="1"/>
          <dgm:bulletEnabled val="1"/>
        </dgm:presLayoutVars>
      </dgm:prSet>
      <dgm:spPr/>
    </dgm:pt>
    <dgm:pt modelId="{AE7FE0DD-2FBD-4561-8F59-0C3ACCC3B694}" type="pres">
      <dgm:prSet presAssocID="{5288893C-FA8E-4BB1-8E73-26873A414237}" presName="EmptyPlaceHolder" presStyleCnt="0"/>
      <dgm:spPr/>
    </dgm:pt>
    <dgm:pt modelId="{35FD1076-866B-4C25-94BD-E9687AA9EF21}" type="pres">
      <dgm:prSet presAssocID="{0A063199-9DB1-476C-880B-768BF300FB2E}" presName="spaceBetweenRectangles" presStyleCnt="0"/>
      <dgm:spPr/>
    </dgm:pt>
    <dgm:pt modelId="{20497FE6-1CDA-4BC8-A583-3CCD319BBCD6}" type="pres">
      <dgm:prSet presAssocID="{9BB36EC9-B49F-4E8C-9669-24D262457FB4}" presName="composite" presStyleCnt="0"/>
      <dgm:spPr/>
    </dgm:pt>
    <dgm:pt modelId="{2A5782FC-85F7-4E30-BD9B-C6E24B4F7635}" type="pres">
      <dgm:prSet presAssocID="{9BB36EC9-B49F-4E8C-9669-24D262457FB4}" presName="ConnectorPoint" presStyleLbl="fgAcc1" presStyleIdx="4" presStyleCnt="5"/>
      <dgm:spPr/>
    </dgm:pt>
    <dgm:pt modelId="{55062874-43DA-4B4F-A5B5-0A05359E69E0}" type="pres">
      <dgm:prSet presAssocID="{9BB36EC9-B49F-4E8C-9669-24D262457FB4}" presName="ConnectLine" presStyleLbl="alignNode1" presStyleIdx="4" presStyleCnt="5"/>
      <dgm:spPr>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gm:spPr>
    </dgm:pt>
    <dgm:pt modelId="{888F0997-5A7F-4C57-94D1-2AB869F0E86A}" type="pres">
      <dgm:prSet presAssocID="{9BB36EC9-B49F-4E8C-9669-24D262457FB4}" presName="FlexibleEmptyPlaceHolder" presStyleCnt="0"/>
      <dgm:spPr/>
    </dgm:pt>
    <dgm:pt modelId="{C983C8FD-9287-44FA-9998-FE4092BFF282}" type="pres">
      <dgm:prSet presAssocID="{9BB36EC9-B49F-4E8C-9669-24D262457FB4}" presName="L2TextContainer" presStyleLbl="bgAcc1" presStyleIdx="4" presStyleCnt="5">
        <dgm:presLayoutVars>
          <dgm:chMax val="0"/>
          <dgm:chPref val="0"/>
          <dgm:bulletEnabled val="1"/>
        </dgm:presLayoutVars>
      </dgm:prSet>
      <dgm:spPr/>
    </dgm:pt>
    <dgm:pt modelId="{74E23094-0FB1-49E0-82F5-3A55AD2613CA}" type="pres">
      <dgm:prSet presAssocID="{9BB36EC9-B49F-4E8C-9669-24D262457FB4}" presName="L1TextContainer" presStyleLbl="revTx" presStyleIdx="4" presStyleCnt="5">
        <dgm:presLayoutVars>
          <dgm:chMax val="1"/>
          <dgm:chPref val="1"/>
          <dgm:bulletEnabled val="1"/>
        </dgm:presLayoutVars>
      </dgm:prSet>
      <dgm:spPr/>
    </dgm:pt>
    <dgm:pt modelId="{F291354D-2FFA-4D2F-B155-0818C6327B24}" type="pres">
      <dgm:prSet presAssocID="{9BB36EC9-B49F-4E8C-9669-24D262457FB4}" presName="EmptyPlaceHolder" presStyleCnt="0"/>
      <dgm:spPr/>
    </dgm:pt>
  </dgm:ptLst>
  <dgm:cxnLst>
    <dgm:cxn modelId="{1A1A5602-9CFD-454D-B81F-1F25DEBDBB35}" type="presOf" srcId="{34C8CD19-04E2-4488-965F-DC841C470D45}" destId="{2467EBEC-ACAC-4EF4-B856-39067B4D928B}" srcOrd="0" destOrd="0" presId="urn:microsoft.com/office/officeart/2017/3/layout/HorizontalPathTimeline#2"/>
    <dgm:cxn modelId="{520CD30B-FE94-4DC7-8049-336899103CFE}" type="presOf" srcId="{6CCA4A94-29B0-4EAA-B861-22692384A554}" destId="{2395288F-A4FC-4947-ABF3-216F88503A21}" srcOrd="0" destOrd="0" presId="urn:microsoft.com/office/officeart/2017/3/layout/HorizontalPathTimeline#2"/>
    <dgm:cxn modelId="{AFD6421C-D431-4323-846D-01046A009A1C}" type="presOf" srcId="{9BB36EC9-B49F-4E8C-9669-24D262457FB4}" destId="{74E23094-0FB1-49E0-82F5-3A55AD2613CA}" srcOrd="0" destOrd="0" presId="urn:microsoft.com/office/officeart/2017/3/layout/HorizontalPathTimeline#2"/>
    <dgm:cxn modelId="{D1AE091D-633F-45A6-8A5E-F0B36947447F}" srcId="{9BB36EC9-B49F-4E8C-9669-24D262457FB4}" destId="{730A1EF9-E4EF-4CEB-B84A-A954C3FCB278}" srcOrd="0" destOrd="0" parTransId="{3BBDC8A2-B24E-4C3D-9DD4-42634791D226}" sibTransId="{540AEC5A-6E4C-47A2-8622-CD87D60F5F5F}"/>
    <dgm:cxn modelId="{ABC35420-2881-483F-B687-1FB2F346360F}" type="presOf" srcId="{44D67ED0-6EEA-48F6-A9C1-BE754AABC76A}" destId="{93C358AC-5BA0-4CB6-B22F-1B95FA53D0F3}" srcOrd="0" destOrd="0" presId="urn:microsoft.com/office/officeart/2017/3/layout/HorizontalPathTimeline#2"/>
    <dgm:cxn modelId="{2B790330-501D-4967-B757-4F5FFA10F871}" srcId="{44D67ED0-6EEA-48F6-A9C1-BE754AABC76A}" destId="{5288893C-FA8E-4BB1-8E73-26873A414237}" srcOrd="3" destOrd="0" parTransId="{B96E404D-37DE-46A2-BF80-78A08CBF262C}" sibTransId="{0A063199-9DB1-476C-880B-768BF300FB2E}"/>
    <dgm:cxn modelId="{82290D4D-2346-4E6C-B254-B9EAA4D01A23}" srcId="{20928AAA-F457-4A09-8AAC-A82210983FBE}" destId="{9C6534A9-4C27-4998-80A5-DF23882CAE25}" srcOrd="0" destOrd="0" parTransId="{0AA7231B-9394-4732-A7BE-3EB3CF2F8D70}" sibTransId="{83B69D46-737C-4589-B359-6BD9DD58BC91}"/>
    <dgm:cxn modelId="{07030C4E-4D62-4240-B10F-E41B801C763E}" srcId="{03738E35-4243-4E7D-A93F-C07DA3901E78}" destId="{34C8CD19-04E2-4488-965F-DC841C470D45}" srcOrd="0" destOrd="0" parTransId="{CD5F7DE2-2AD1-4CE8-AAC7-AD9C8E180CEA}" sibTransId="{7CE5955C-EC28-4D1B-9459-0C5458B1797D}"/>
    <dgm:cxn modelId="{B0088271-8170-4078-803A-3444D8C8800E}" type="presOf" srcId="{730A1EF9-E4EF-4CEB-B84A-A954C3FCB278}" destId="{C983C8FD-9287-44FA-9998-FE4092BFF282}" srcOrd="0" destOrd="0" presId="urn:microsoft.com/office/officeart/2017/3/layout/HorizontalPathTimeline#2"/>
    <dgm:cxn modelId="{BA476174-221B-4A3D-B4E2-5FCC084B59D3}" srcId="{44D67ED0-6EEA-48F6-A9C1-BE754AABC76A}" destId="{20928AAA-F457-4A09-8AAC-A82210983FBE}" srcOrd="1" destOrd="0" parTransId="{915085CE-2C78-4B64-8FF4-E48DB7BD55D2}" sibTransId="{EB5D5454-A5E9-4E37-B514-DFC5324A66C0}"/>
    <dgm:cxn modelId="{6D78A77D-E8C3-44F7-BA7A-2EB94AAF655C}" type="presOf" srcId="{9C6534A9-4C27-4998-80A5-DF23882CAE25}" destId="{3A73CBFE-397D-467A-A65B-E19FAB2953BB}" srcOrd="0" destOrd="0" presId="urn:microsoft.com/office/officeart/2017/3/layout/HorizontalPathTimeline#2"/>
    <dgm:cxn modelId="{0D49E980-DE7B-46C8-A240-0AF3E38E1055}" srcId="{AE62509E-8FD5-4BC0-8484-49407DA07B2D}" destId="{54A260F9-80FA-4E2A-BE87-2C0670B83857}" srcOrd="0" destOrd="0" parTransId="{3E4E3177-8F1B-40ED-B20A-6A6F0041E180}" sibTransId="{BA9E60E0-CF2E-4096-A9F4-556713DB9AE4}"/>
    <dgm:cxn modelId="{1BD00E8E-75B0-4C19-AF90-1633569336BC}" srcId="{44D67ED0-6EEA-48F6-A9C1-BE754AABC76A}" destId="{9BB36EC9-B49F-4E8C-9669-24D262457FB4}" srcOrd="4" destOrd="0" parTransId="{334ACDC4-05D9-4755-B597-C8B2F00F76FE}" sibTransId="{0A0D465C-2D43-497B-AFD2-C0939F0FB42D}"/>
    <dgm:cxn modelId="{45AF1AB7-42B7-4C0D-8306-AFAABE7D0A75}" type="presOf" srcId="{5288893C-FA8E-4BB1-8E73-26873A414237}" destId="{76410C0E-CB2F-430A-B274-9F5EE09585B6}" srcOrd="0" destOrd="0" presId="urn:microsoft.com/office/officeart/2017/3/layout/HorizontalPathTimeline#2"/>
    <dgm:cxn modelId="{4746DDBA-39D9-4779-AA84-9E67056DD78D}" type="presOf" srcId="{20928AAA-F457-4A09-8AAC-A82210983FBE}" destId="{730471FC-8FAF-49B2-8F42-63D391F759BE}" srcOrd="0" destOrd="0" presId="urn:microsoft.com/office/officeart/2017/3/layout/HorizontalPathTimeline#2"/>
    <dgm:cxn modelId="{E41AD5BE-76F3-4A9E-8059-7FC968661703}" srcId="{44D67ED0-6EEA-48F6-A9C1-BE754AABC76A}" destId="{03738E35-4243-4E7D-A93F-C07DA3901E78}" srcOrd="2" destOrd="0" parTransId="{DABBAF6C-D1C9-42E1-B928-5ACDE3D21AB0}" sibTransId="{6BF5896A-A334-45B0-B451-09159F55B184}"/>
    <dgm:cxn modelId="{8E29C2C0-0274-4EA3-9FF2-BC466EA71A55}" type="presOf" srcId="{54A260F9-80FA-4E2A-BE87-2C0670B83857}" destId="{408DCC00-CC60-4F76-9C61-F00E7DBFC778}" srcOrd="0" destOrd="0" presId="urn:microsoft.com/office/officeart/2017/3/layout/HorizontalPathTimeline#2"/>
    <dgm:cxn modelId="{F02F5BC1-ADCB-49B8-8B9B-A880FE3F3007}" type="presOf" srcId="{03738E35-4243-4E7D-A93F-C07DA3901E78}" destId="{7605329C-2B32-4CD7-9B69-1B3DAB88562E}" srcOrd="0" destOrd="0" presId="urn:microsoft.com/office/officeart/2017/3/layout/HorizontalPathTimeline#2"/>
    <dgm:cxn modelId="{FB22A1C5-F573-4FC4-BF5E-BFBDF858D131}" type="presOf" srcId="{AE62509E-8FD5-4BC0-8484-49407DA07B2D}" destId="{5C96A5F5-16B2-4AEA-9591-B66C220F4A65}" srcOrd="0" destOrd="0" presId="urn:microsoft.com/office/officeart/2017/3/layout/HorizontalPathTimeline#2"/>
    <dgm:cxn modelId="{8D3C67E3-E138-4DBB-B8C4-D984728BC1A3}" srcId="{5288893C-FA8E-4BB1-8E73-26873A414237}" destId="{6CCA4A94-29B0-4EAA-B861-22692384A554}" srcOrd="0" destOrd="0" parTransId="{B8BDE3BD-4D0B-40DA-AA95-BDBEBBCA1CDA}" sibTransId="{5F79D881-14E3-4A52-A40A-6D76566D3CC2}"/>
    <dgm:cxn modelId="{B681E0E7-0B3A-4DB8-BF19-F9AE0E1C787B}" srcId="{44D67ED0-6EEA-48F6-A9C1-BE754AABC76A}" destId="{AE62509E-8FD5-4BC0-8484-49407DA07B2D}" srcOrd="0" destOrd="0" parTransId="{8F2C679D-77AF-46F9-9ACE-1E1D440B1883}" sibTransId="{5C2CB4AF-F88D-4FBE-A40E-0CC048A23B9E}"/>
    <dgm:cxn modelId="{149B274D-97B1-4D7D-8606-A060E69D9396}" type="presParOf" srcId="{93C358AC-5BA0-4CB6-B22F-1B95FA53D0F3}" destId="{9F83E70B-EE6D-407B-8E1F-FE26817B3B1D}" srcOrd="0" destOrd="0" presId="urn:microsoft.com/office/officeart/2017/3/layout/HorizontalPathTimeline#2"/>
    <dgm:cxn modelId="{9C64AB4C-6C50-4B98-94C3-1FB3A10037C8}" type="presParOf" srcId="{93C358AC-5BA0-4CB6-B22F-1B95FA53D0F3}" destId="{EE6F6E1A-AC88-44BD-8034-0C2734A7943C}" srcOrd="1" destOrd="0" presId="urn:microsoft.com/office/officeart/2017/3/layout/HorizontalPathTimeline#2"/>
    <dgm:cxn modelId="{1FD49278-35FB-4A87-8037-150A03088969}" type="presParOf" srcId="{EE6F6E1A-AC88-44BD-8034-0C2734A7943C}" destId="{27CC3FEA-4989-4FE6-A03A-48D0F90DB146}" srcOrd="0" destOrd="0" presId="urn:microsoft.com/office/officeart/2017/3/layout/HorizontalPathTimeline#2"/>
    <dgm:cxn modelId="{0FDCEE2C-9049-4A7D-A4AD-A3FAB2668504}" type="presParOf" srcId="{27CC3FEA-4989-4FE6-A03A-48D0F90DB146}" destId="{B3AC6DBE-85B6-4AF3-BADF-7E1E82B735CC}" srcOrd="0" destOrd="0" presId="urn:microsoft.com/office/officeart/2017/3/layout/HorizontalPathTimeline#2"/>
    <dgm:cxn modelId="{BD07AC6A-3A2F-47FE-9350-7DA4A29DB905}" type="presParOf" srcId="{27CC3FEA-4989-4FE6-A03A-48D0F90DB146}" destId="{EAA550E8-D286-40B4-9B20-40DE0FCA02CE}" srcOrd="1" destOrd="0" presId="urn:microsoft.com/office/officeart/2017/3/layout/HorizontalPathTimeline#2"/>
    <dgm:cxn modelId="{4EF19140-CE0B-4443-9D3C-912EE4A13BBB}" type="presParOf" srcId="{27CC3FEA-4989-4FE6-A03A-48D0F90DB146}" destId="{13B6FF8E-261C-4941-9C10-4D13C6F1D5E7}" srcOrd="2" destOrd="0" presId="urn:microsoft.com/office/officeart/2017/3/layout/HorizontalPathTimeline#2"/>
    <dgm:cxn modelId="{BF1AB424-047D-439E-A52A-C93F108309A7}" type="presParOf" srcId="{27CC3FEA-4989-4FE6-A03A-48D0F90DB146}" destId="{408DCC00-CC60-4F76-9C61-F00E7DBFC778}" srcOrd="3" destOrd="0" presId="urn:microsoft.com/office/officeart/2017/3/layout/HorizontalPathTimeline#2"/>
    <dgm:cxn modelId="{27C26064-6724-421D-AD07-4F8CD8E80135}" type="presParOf" srcId="{27CC3FEA-4989-4FE6-A03A-48D0F90DB146}" destId="{5C96A5F5-16B2-4AEA-9591-B66C220F4A65}" srcOrd="4" destOrd="0" presId="urn:microsoft.com/office/officeart/2017/3/layout/HorizontalPathTimeline#2"/>
    <dgm:cxn modelId="{292F4599-0304-4E05-BAB2-EE49D095460E}" type="presParOf" srcId="{27CC3FEA-4989-4FE6-A03A-48D0F90DB146}" destId="{22931EBF-FF0E-4476-B965-7C4CFFC57D5D}" srcOrd="5" destOrd="0" presId="urn:microsoft.com/office/officeart/2017/3/layout/HorizontalPathTimeline#2"/>
    <dgm:cxn modelId="{8392B015-2B04-43E7-9510-B7789EEB7846}" type="presParOf" srcId="{EE6F6E1A-AC88-44BD-8034-0C2734A7943C}" destId="{E3B24336-549D-49F0-9359-D66050EB5874}" srcOrd="1" destOrd="0" presId="urn:microsoft.com/office/officeart/2017/3/layout/HorizontalPathTimeline#2"/>
    <dgm:cxn modelId="{B4F8EBC0-FB8F-4814-B17C-8A8160450CE9}" type="presParOf" srcId="{EE6F6E1A-AC88-44BD-8034-0C2734A7943C}" destId="{8BD40F87-7EF8-4BE4-972F-FA3FE5A18736}" srcOrd="2" destOrd="0" presId="urn:microsoft.com/office/officeart/2017/3/layout/HorizontalPathTimeline#2"/>
    <dgm:cxn modelId="{BDBA57D5-9585-44EE-8137-B662DD0CCB3D}" type="presParOf" srcId="{8BD40F87-7EF8-4BE4-972F-FA3FE5A18736}" destId="{F34C40A7-6131-4EF1-9887-E7EEA86D1562}" srcOrd="0" destOrd="0" presId="urn:microsoft.com/office/officeart/2017/3/layout/HorizontalPathTimeline#2"/>
    <dgm:cxn modelId="{A58D608F-ECC9-4F53-924C-CA1FA9876CB6}" type="presParOf" srcId="{8BD40F87-7EF8-4BE4-972F-FA3FE5A18736}" destId="{14186A17-7B9F-4674-AD57-FF0C87A3CB32}" srcOrd="1" destOrd="0" presId="urn:microsoft.com/office/officeart/2017/3/layout/HorizontalPathTimeline#2"/>
    <dgm:cxn modelId="{35DB642F-8986-4C8A-8727-43F26FC8D8C5}" type="presParOf" srcId="{8BD40F87-7EF8-4BE4-972F-FA3FE5A18736}" destId="{975F3CEC-6BAC-4EFC-B44F-278583CEC78C}" srcOrd="2" destOrd="0" presId="urn:microsoft.com/office/officeart/2017/3/layout/HorizontalPathTimeline#2"/>
    <dgm:cxn modelId="{5F763E16-0EC2-45FD-9E65-98D18623BFAC}" type="presParOf" srcId="{8BD40F87-7EF8-4BE4-972F-FA3FE5A18736}" destId="{3A73CBFE-397D-467A-A65B-E19FAB2953BB}" srcOrd="3" destOrd="0" presId="urn:microsoft.com/office/officeart/2017/3/layout/HorizontalPathTimeline#2"/>
    <dgm:cxn modelId="{756051C9-E47D-483A-A215-FDD1F893B06F}" type="presParOf" srcId="{8BD40F87-7EF8-4BE4-972F-FA3FE5A18736}" destId="{730471FC-8FAF-49B2-8F42-63D391F759BE}" srcOrd="4" destOrd="0" presId="urn:microsoft.com/office/officeart/2017/3/layout/HorizontalPathTimeline#2"/>
    <dgm:cxn modelId="{5BE04A7E-2CB3-4EBF-92EC-859AF2F0516B}" type="presParOf" srcId="{8BD40F87-7EF8-4BE4-972F-FA3FE5A18736}" destId="{E5B7BEAE-1C65-4A3E-9D69-CA6F92F97FF3}" srcOrd="5" destOrd="0" presId="urn:microsoft.com/office/officeart/2017/3/layout/HorizontalPathTimeline#2"/>
    <dgm:cxn modelId="{DA44D99E-95F4-455B-924A-281175A3046A}" type="presParOf" srcId="{EE6F6E1A-AC88-44BD-8034-0C2734A7943C}" destId="{1BC83304-6330-4FF6-994A-D02AC933FCB6}" srcOrd="3" destOrd="0" presId="urn:microsoft.com/office/officeart/2017/3/layout/HorizontalPathTimeline#2"/>
    <dgm:cxn modelId="{DDACE856-1745-4149-B5B3-4C4B7FF09D1D}" type="presParOf" srcId="{EE6F6E1A-AC88-44BD-8034-0C2734A7943C}" destId="{8D6C0F72-35C7-4FDF-BDAC-4FF565A33A17}" srcOrd="4" destOrd="0" presId="urn:microsoft.com/office/officeart/2017/3/layout/HorizontalPathTimeline#2"/>
    <dgm:cxn modelId="{A02D9B70-41D7-496D-956C-A57245DB7C97}" type="presParOf" srcId="{8D6C0F72-35C7-4FDF-BDAC-4FF565A33A17}" destId="{79B0CEDC-0005-4ACE-AB25-DB9533DC85C2}" srcOrd="0" destOrd="0" presId="urn:microsoft.com/office/officeart/2017/3/layout/HorizontalPathTimeline#2"/>
    <dgm:cxn modelId="{A40BF6BD-D76C-49F7-AFD2-3BBED3A0034D}" type="presParOf" srcId="{8D6C0F72-35C7-4FDF-BDAC-4FF565A33A17}" destId="{F1C3FD7B-71E0-4012-B7CE-2C80433ED975}" srcOrd="1" destOrd="0" presId="urn:microsoft.com/office/officeart/2017/3/layout/HorizontalPathTimeline#2"/>
    <dgm:cxn modelId="{FD0F136A-2C48-4E26-B042-74A913D58944}" type="presParOf" srcId="{8D6C0F72-35C7-4FDF-BDAC-4FF565A33A17}" destId="{8D7DE9DA-72BE-42E6-8909-E3D0EB4CA475}" srcOrd="2" destOrd="0" presId="urn:microsoft.com/office/officeart/2017/3/layout/HorizontalPathTimeline#2"/>
    <dgm:cxn modelId="{C87FB66A-D457-4ABE-9A01-18B0288F7603}" type="presParOf" srcId="{8D6C0F72-35C7-4FDF-BDAC-4FF565A33A17}" destId="{2467EBEC-ACAC-4EF4-B856-39067B4D928B}" srcOrd="3" destOrd="0" presId="urn:microsoft.com/office/officeart/2017/3/layout/HorizontalPathTimeline#2"/>
    <dgm:cxn modelId="{FC2E878F-005A-4C2D-BDCB-A15D56AFD437}" type="presParOf" srcId="{8D6C0F72-35C7-4FDF-BDAC-4FF565A33A17}" destId="{7605329C-2B32-4CD7-9B69-1B3DAB88562E}" srcOrd="4" destOrd="0" presId="urn:microsoft.com/office/officeart/2017/3/layout/HorizontalPathTimeline#2"/>
    <dgm:cxn modelId="{91A72D46-162A-44DF-8333-8CF3D7F18806}" type="presParOf" srcId="{8D6C0F72-35C7-4FDF-BDAC-4FF565A33A17}" destId="{E4D18DE3-4D68-4CCA-A662-044FD68AA3B7}" srcOrd="5" destOrd="0" presId="urn:microsoft.com/office/officeart/2017/3/layout/HorizontalPathTimeline#2"/>
    <dgm:cxn modelId="{5B37AEB7-6FE1-43BD-943D-3FAF4E4699D4}" type="presParOf" srcId="{EE6F6E1A-AC88-44BD-8034-0C2734A7943C}" destId="{45422C2E-F22E-4377-A7C3-B2A968FB8B04}" srcOrd="5" destOrd="0" presId="urn:microsoft.com/office/officeart/2017/3/layout/HorizontalPathTimeline#2"/>
    <dgm:cxn modelId="{80CE192D-F865-4689-BA41-61C9B0AE4898}" type="presParOf" srcId="{EE6F6E1A-AC88-44BD-8034-0C2734A7943C}" destId="{F158923C-2E31-42BC-A158-0ADDD3FA3388}" srcOrd="6" destOrd="0" presId="urn:microsoft.com/office/officeart/2017/3/layout/HorizontalPathTimeline#2"/>
    <dgm:cxn modelId="{949CFC52-BB25-4075-BC2B-75AE2A2C38CA}" type="presParOf" srcId="{F158923C-2E31-42BC-A158-0ADDD3FA3388}" destId="{7F9CA9FA-4656-43AA-9088-3A5299B6A66C}" srcOrd="0" destOrd="0" presId="urn:microsoft.com/office/officeart/2017/3/layout/HorizontalPathTimeline#2"/>
    <dgm:cxn modelId="{FC3AB81F-7281-43B5-9920-1CE7FBF19C45}" type="presParOf" srcId="{F158923C-2E31-42BC-A158-0ADDD3FA3388}" destId="{E3DD767A-D2C6-4F85-B6F9-67493CDF5DDF}" srcOrd="1" destOrd="0" presId="urn:microsoft.com/office/officeart/2017/3/layout/HorizontalPathTimeline#2"/>
    <dgm:cxn modelId="{95E82803-EDA5-4114-B842-36374E491FB2}" type="presParOf" srcId="{F158923C-2E31-42BC-A158-0ADDD3FA3388}" destId="{FC439593-481B-46FA-89EC-8E39AB07FC34}" srcOrd="2" destOrd="0" presId="urn:microsoft.com/office/officeart/2017/3/layout/HorizontalPathTimeline#2"/>
    <dgm:cxn modelId="{41CF890E-BEA6-43F3-BC20-7C6BDD41419C}" type="presParOf" srcId="{F158923C-2E31-42BC-A158-0ADDD3FA3388}" destId="{2395288F-A4FC-4947-ABF3-216F88503A21}" srcOrd="3" destOrd="0" presId="urn:microsoft.com/office/officeart/2017/3/layout/HorizontalPathTimeline#2"/>
    <dgm:cxn modelId="{F7C3B8CD-786C-4D78-8AA9-9D70D01E6375}" type="presParOf" srcId="{F158923C-2E31-42BC-A158-0ADDD3FA3388}" destId="{76410C0E-CB2F-430A-B274-9F5EE09585B6}" srcOrd="4" destOrd="0" presId="urn:microsoft.com/office/officeart/2017/3/layout/HorizontalPathTimeline#2"/>
    <dgm:cxn modelId="{AE20CFF6-6693-4D68-918B-D1B47574B28A}" type="presParOf" srcId="{F158923C-2E31-42BC-A158-0ADDD3FA3388}" destId="{AE7FE0DD-2FBD-4561-8F59-0C3ACCC3B694}" srcOrd="5" destOrd="0" presId="urn:microsoft.com/office/officeart/2017/3/layout/HorizontalPathTimeline#2"/>
    <dgm:cxn modelId="{D1425A80-560F-4D3D-A982-050EBE94A223}" type="presParOf" srcId="{EE6F6E1A-AC88-44BD-8034-0C2734A7943C}" destId="{35FD1076-866B-4C25-94BD-E9687AA9EF21}" srcOrd="7" destOrd="0" presId="urn:microsoft.com/office/officeart/2017/3/layout/HorizontalPathTimeline#2"/>
    <dgm:cxn modelId="{04680A79-E991-4FD4-AFCD-8440FF7BFFBA}" type="presParOf" srcId="{EE6F6E1A-AC88-44BD-8034-0C2734A7943C}" destId="{20497FE6-1CDA-4BC8-A583-3CCD319BBCD6}" srcOrd="8" destOrd="0" presId="urn:microsoft.com/office/officeart/2017/3/layout/HorizontalPathTimeline#2"/>
    <dgm:cxn modelId="{18AA3053-450D-45BE-890F-260C0CDC4FB2}" type="presParOf" srcId="{20497FE6-1CDA-4BC8-A583-3CCD319BBCD6}" destId="{2A5782FC-85F7-4E30-BD9B-C6E24B4F7635}" srcOrd="0" destOrd="0" presId="urn:microsoft.com/office/officeart/2017/3/layout/HorizontalPathTimeline#2"/>
    <dgm:cxn modelId="{3C55D8FE-6139-4FDE-9BEF-254BB0463B23}" type="presParOf" srcId="{20497FE6-1CDA-4BC8-A583-3CCD319BBCD6}" destId="{55062874-43DA-4B4F-A5B5-0A05359E69E0}" srcOrd="1" destOrd="0" presId="urn:microsoft.com/office/officeart/2017/3/layout/HorizontalPathTimeline#2"/>
    <dgm:cxn modelId="{B2EE73BB-5877-42F7-9CB0-CE68C442FBCD}" type="presParOf" srcId="{20497FE6-1CDA-4BC8-A583-3CCD319BBCD6}" destId="{888F0997-5A7F-4C57-94D1-2AB869F0E86A}" srcOrd="2" destOrd="0" presId="urn:microsoft.com/office/officeart/2017/3/layout/HorizontalPathTimeline#2"/>
    <dgm:cxn modelId="{4A0FA6FD-3D4D-473E-923B-E840F6D2D80D}" type="presParOf" srcId="{20497FE6-1CDA-4BC8-A583-3CCD319BBCD6}" destId="{C983C8FD-9287-44FA-9998-FE4092BFF282}" srcOrd="3" destOrd="0" presId="urn:microsoft.com/office/officeart/2017/3/layout/HorizontalPathTimeline#2"/>
    <dgm:cxn modelId="{85B54BDA-DAB4-427C-ADEB-DD2B51B2758F}" type="presParOf" srcId="{20497FE6-1CDA-4BC8-A583-3CCD319BBCD6}" destId="{74E23094-0FB1-49E0-82F5-3A55AD2613CA}" srcOrd="4" destOrd="0" presId="urn:microsoft.com/office/officeart/2017/3/layout/HorizontalPathTimeline#2"/>
    <dgm:cxn modelId="{2CD3C2D5-D3B3-47FF-B5CF-313AFD971748}" type="presParOf" srcId="{20497FE6-1CDA-4BC8-A583-3CCD319BBCD6}" destId="{F291354D-2FFA-4D2F-B155-0818C6327B24}" srcOrd="5" destOrd="0" presId="urn:microsoft.com/office/officeart/2017/3/layout/HorizontalPathTimelin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72EF82-7994-4860-85A3-60CAE6F0EB5F}">
      <dsp:nvSpPr>
        <dsp:cNvPr id="0" name=""/>
        <dsp:cNvSpPr/>
      </dsp:nvSpPr>
      <dsp:spPr>
        <a:xfrm>
          <a:off x="752566" y="793641"/>
          <a:ext cx="1066720" cy="10667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2C9C199-F680-40D8-B513-08B2032F94DE}">
      <dsp:nvSpPr>
        <dsp:cNvPr id="0" name=""/>
        <dsp:cNvSpPr/>
      </dsp:nvSpPr>
      <dsp:spPr>
        <a:xfrm>
          <a:off x="100682" y="2175763"/>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US" sz="1700" kern="1200" dirty="0"/>
            <a:t>The President and the Current Context</a:t>
          </a:r>
        </a:p>
      </dsp:txBody>
      <dsp:txXfrm>
        <a:off x="100682" y="2175763"/>
        <a:ext cx="2370489" cy="720000"/>
      </dsp:txXfrm>
    </dsp:sp>
    <dsp:sp modelId="{7AFAAEAE-9DC0-4260-8EB2-2ECEDF6D9C0B}">
      <dsp:nvSpPr>
        <dsp:cNvPr id="0" name=""/>
        <dsp:cNvSpPr/>
      </dsp:nvSpPr>
      <dsp:spPr>
        <a:xfrm>
          <a:off x="3537891" y="793641"/>
          <a:ext cx="1066720" cy="10667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A7AF3E1-86D9-4DD4-AAC3-BB91C245B7C6}">
      <dsp:nvSpPr>
        <dsp:cNvPr id="0" name=""/>
        <dsp:cNvSpPr/>
      </dsp:nvSpPr>
      <dsp:spPr>
        <a:xfrm>
          <a:off x="2886007" y="2175763"/>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US" sz="1700" kern="1200" dirty="0"/>
            <a:t>Tariffs, Taxes, and the Economic Growth Agenda</a:t>
          </a:r>
        </a:p>
      </dsp:txBody>
      <dsp:txXfrm>
        <a:off x="2886007" y="2175763"/>
        <a:ext cx="2370489" cy="720000"/>
      </dsp:txXfrm>
    </dsp:sp>
    <dsp:sp modelId="{7FF1F4FF-70EB-40C1-A9DE-06859F07ED0C}">
      <dsp:nvSpPr>
        <dsp:cNvPr id="0" name=""/>
        <dsp:cNvSpPr/>
      </dsp:nvSpPr>
      <dsp:spPr>
        <a:xfrm>
          <a:off x="6323216" y="793641"/>
          <a:ext cx="1066720" cy="106672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0E34F02-A565-4566-8FD3-5198993DE813}">
      <dsp:nvSpPr>
        <dsp:cNvPr id="0" name=""/>
        <dsp:cNvSpPr/>
      </dsp:nvSpPr>
      <dsp:spPr>
        <a:xfrm>
          <a:off x="5671332" y="2175763"/>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US" sz="1700" kern="1200" dirty="0"/>
            <a:t>Congress and the “Three Budgets”</a:t>
          </a:r>
        </a:p>
      </dsp:txBody>
      <dsp:txXfrm>
        <a:off x="5671332" y="2175763"/>
        <a:ext cx="2370489" cy="720000"/>
      </dsp:txXfrm>
    </dsp:sp>
    <dsp:sp modelId="{F70F6089-26AF-4D0A-8612-C3B995A9BFC4}">
      <dsp:nvSpPr>
        <dsp:cNvPr id="0" name=""/>
        <dsp:cNvSpPr/>
      </dsp:nvSpPr>
      <dsp:spPr>
        <a:xfrm>
          <a:off x="9108541" y="793641"/>
          <a:ext cx="1066720" cy="106672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0340F0D-A3E2-4F87-9DAB-2EDC962A1362}">
      <dsp:nvSpPr>
        <dsp:cNvPr id="0" name=""/>
        <dsp:cNvSpPr/>
      </dsp:nvSpPr>
      <dsp:spPr>
        <a:xfrm>
          <a:off x="8456657" y="2175763"/>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US" sz="1700" kern="1200"/>
            <a:t>Suggestions on Positioning</a:t>
          </a:r>
        </a:p>
      </dsp:txBody>
      <dsp:txXfrm>
        <a:off x="8456657" y="2175763"/>
        <a:ext cx="2370489"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705470-E14C-44B7-9C49-B655D73AC4A0}">
      <dsp:nvSpPr>
        <dsp:cNvPr id="0" name=""/>
        <dsp:cNvSpPr/>
      </dsp:nvSpPr>
      <dsp:spPr>
        <a:xfrm>
          <a:off x="1710129" y="1234862"/>
          <a:ext cx="3076322" cy="3076322"/>
        </a:xfrm>
        <a:prstGeom prst="ellipse">
          <a:avLst/>
        </a:prstGeom>
        <a:gradFill rotWithShape="0">
          <a:gsLst>
            <a:gs pos="0">
              <a:schemeClr val="accent2">
                <a:alpha val="50000"/>
                <a:hueOff val="0"/>
                <a:satOff val="0"/>
                <a:lumOff val="0"/>
                <a:alphaOff val="0"/>
                <a:satMod val="103000"/>
                <a:lumMod val="102000"/>
                <a:tint val="94000"/>
              </a:schemeClr>
            </a:gs>
            <a:gs pos="50000">
              <a:schemeClr val="accent2">
                <a:alpha val="50000"/>
                <a:hueOff val="0"/>
                <a:satOff val="0"/>
                <a:lumOff val="0"/>
                <a:alphaOff val="0"/>
                <a:satMod val="110000"/>
                <a:lumMod val="100000"/>
                <a:shade val="100000"/>
              </a:schemeClr>
            </a:gs>
            <a:gs pos="100000">
              <a:schemeClr val="accent2">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6990" tIns="46990" rIns="46990" bIns="46990" numCol="1" spcCol="1270" anchor="ctr" anchorCtr="0">
          <a:noAutofit/>
        </a:bodyPr>
        <a:lstStyle/>
        <a:p>
          <a:pPr marL="0" lvl="0" indent="0" algn="ctr" defTabSz="1644650">
            <a:lnSpc>
              <a:spcPct val="90000"/>
            </a:lnSpc>
            <a:spcBef>
              <a:spcPct val="0"/>
            </a:spcBef>
            <a:spcAft>
              <a:spcPct val="35000"/>
            </a:spcAft>
            <a:buNone/>
          </a:pPr>
          <a:r>
            <a:rPr lang="en-US" sz="3700" b="1" kern="1200" dirty="0"/>
            <a:t>Executive Branch </a:t>
          </a:r>
          <a:r>
            <a:rPr lang="en-US" sz="3700" kern="1200" dirty="0"/>
            <a:t>Levers</a:t>
          </a:r>
        </a:p>
      </dsp:txBody>
      <dsp:txXfrm>
        <a:off x="2160646" y="1685379"/>
        <a:ext cx="2175288" cy="2175288"/>
      </dsp:txXfrm>
    </dsp:sp>
    <dsp:sp modelId="{E77CF30F-89ED-466F-A419-3E60C7E61C6A}">
      <dsp:nvSpPr>
        <dsp:cNvPr id="0" name=""/>
        <dsp:cNvSpPr/>
      </dsp:nvSpPr>
      <dsp:spPr>
        <a:xfrm>
          <a:off x="2479209" y="549"/>
          <a:ext cx="1538161" cy="1538161"/>
        </a:xfrm>
        <a:prstGeom prst="ellipse">
          <a:avLst/>
        </a:prstGeom>
        <a:gradFill rotWithShape="0">
          <a:gsLst>
            <a:gs pos="0">
              <a:schemeClr val="accent2">
                <a:alpha val="50000"/>
                <a:hueOff val="1610903"/>
                <a:satOff val="-4623"/>
                <a:lumOff val="-7402"/>
                <a:alphaOff val="0"/>
                <a:satMod val="103000"/>
                <a:lumMod val="102000"/>
                <a:tint val="94000"/>
              </a:schemeClr>
            </a:gs>
            <a:gs pos="50000">
              <a:schemeClr val="accent2">
                <a:alpha val="50000"/>
                <a:hueOff val="1610903"/>
                <a:satOff val="-4623"/>
                <a:lumOff val="-7402"/>
                <a:alphaOff val="0"/>
                <a:satMod val="110000"/>
                <a:lumMod val="100000"/>
                <a:shade val="100000"/>
              </a:schemeClr>
            </a:gs>
            <a:gs pos="100000">
              <a:schemeClr val="accent2">
                <a:alpha val="50000"/>
                <a:hueOff val="1610903"/>
                <a:satOff val="-4623"/>
                <a:lumOff val="-7402"/>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Impoundment</a:t>
          </a:r>
        </a:p>
      </dsp:txBody>
      <dsp:txXfrm>
        <a:off x="2704467" y="225807"/>
        <a:ext cx="1087645" cy="1087645"/>
      </dsp:txXfrm>
    </dsp:sp>
    <dsp:sp modelId="{C22C08A6-F30B-417D-8134-CF6F32E4A8AB}">
      <dsp:nvSpPr>
        <dsp:cNvPr id="0" name=""/>
        <dsp:cNvSpPr/>
      </dsp:nvSpPr>
      <dsp:spPr>
        <a:xfrm>
          <a:off x="4482603" y="2003942"/>
          <a:ext cx="1538161" cy="1538161"/>
        </a:xfrm>
        <a:prstGeom prst="ellipse">
          <a:avLst/>
        </a:prstGeom>
        <a:gradFill rotWithShape="0">
          <a:gsLst>
            <a:gs pos="0">
              <a:schemeClr val="accent2">
                <a:alpha val="50000"/>
                <a:hueOff val="3221807"/>
                <a:satOff val="-9246"/>
                <a:lumOff val="-14805"/>
                <a:alphaOff val="0"/>
                <a:satMod val="103000"/>
                <a:lumMod val="102000"/>
                <a:tint val="94000"/>
              </a:schemeClr>
            </a:gs>
            <a:gs pos="50000">
              <a:schemeClr val="accent2">
                <a:alpha val="50000"/>
                <a:hueOff val="3221807"/>
                <a:satOff val="-9246"/>
                <a:lumOff val="-14805"/>
                <a:alphaOff val="0"/>
                <a:satMod val="110000"/>
                <a:lumMod val="100000"/>
                <a:shade val="100000"/>
              </a:schemeClr>
            </a:gs>
            <a:gs pos="100000">
              <a:schemeClr val="accent2">
                <a:alpha val="50000"/>
                <a:hueOff val="3221807"/>
                <a:satOff val="-9246"/>
                <a:lumOff val="-14805"/>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Executive Orders</a:t>
          </a:r>
        </a:p>
      </dsp:txBody>
      <dsp:txXfrm>
        <a:off x="4707861" y="2229200"/>
        <a:ext cx="1087645" cy="1087645"/>
      </dsp:txXfrm>
    </dsp:sp>
    <dsp:sp modelId="{A6BD738C-3D4F-4FA5-9B0F-B97DB3973F57}">
      <dsp:nvSpPr>
        <dsp:cNvPr id="0" name=""/>
        <dsp:cNvSpPr/>
      </dsp:nvSpPr>
      <dsp:spPr>
        <a:xfrm>
          <a:off x="2479209" y="4007336"/>
          <a:ext cx="1538161" cy="1538161"/>
        </a:xfrm>
        <a:prstGeom prst="ellipse">
          <a:avLst/>
        </a:prstGeom>
        <a:gradFill rotWithShape="0">
          <a:gsLst>
            <a:gs pos="0">
              <a:schemeClr val="accent2">
                <a:alpha val="50000"/>
                <a:hueOff val="4832710"/>
                <a:satOff val="-13870"/>
                <a:lumOff val="-22207"/>
                <a:alphaOff val="0"/>
                <a:satMod val="103000"/>
                <a:lumMod val="102000"/>
                <a:tint val="94000"/>
              </a:schemeClr>
            </a:gs>
            <a:gs pos="50000">
              <a:schemeClr val="accent2">
                <a:alpha val="50000"/>
                <a:hueOff val="4832710"/>
                <a:satOff val="-13870"/>
                <a:lumOff val="-22207"/>
                <a:alphaOff val="0"/>
                <a:satMod val="110000"/>
                <a:lumMod val="100000"/>
                <a:shade val="100000"/>
              </a:schemeClr>
            </a:gs>
            <a:gs pos="100000">
              <a:schemeClr val="accent2">
                <a:alpha val="50000"/>
                <a:hueOff val="4832710"/>
                <a:satOff val="-13870"/>
                <a:lumOff val="-22207"/>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Tariffs</a:t>
          </a:r>
        </a:p>
      </dsp:txBody>
      <dsp:txXfrm>
        <a:off x="2704467" y="4232594"/>
        <a:ext cx="1087645" cy="1087645"/>
      </dsp:txXfrm>
    </dsp:sp>
    <dsp:sp modelId="{A8F2FE35-420D-49E1-8FB7-E0EFE0AAF4C3}">
      <dsp:nvSpPr>
        <dsp:cNvPr id="0" name=""/>
        <dsp:cNvSpPr/>
      </dsp:nvSpPr>
      <dsp:spPr>
        <a:xfrm>
          <a:off x="475816" y="2003942"/>
          <a:ext cx="1538161" cy="1538161"/>
        </a:xfrm>
        <a:prstGeom prst="ellipse">
          <a:avLst/>
        </a:prstGeom>
        <a:gradFill rotWithShape="0">
          <a:gsLst>
            <a:gs pos="0">
              <a:schemeClr val="accent2">
                <a:alpha val="50000"/>
                <a:hueOff val="6443614"/>
                <a:satOff val="-18493"/>
                <a:lumOff val="-29609"/>
                <a:alphaOff val="0"/>
                <a:satMod val="103000"/>
                <a:lumMod val="102000"/>
                <a:tint val="94000"/>
              </a:schemeClr>
            </a:gs>
            <a:gs pos="50000">
              <a:schemeClr val="accent2">
                <a:alpha val="50000"/>
                <a:hueOff val="6443614"/>
                <a:satOff val="-18493"/>
                <a:lumOff val="-29609"/>
                <a:alphaOff val="0"/>
                <a:satMod val="110000"/>
                <a:lumMod val="100000"/>
                <a:shade val="100000"/>
              </a:schemeClr>
            </a:gs>
            <a:gs pos="100000">
              <a:schemeClr val="accent2">
                <a:alpha val="50000"/>
                <a:hueOff val="6443614"/>
                <a:satOff val="-18493"/>
                <a:lumOff val="-29609"/>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Hiring and Firing</a:t>
          </a:r>
        </a:p>
      </dsp:txBody>
      <dsp:txXfrm>
        <a:off x="701074" y="2229200"/>
        <a:ext cx="1087645" cy="10876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83E70B-EE6D-407B-8E1F-FE26817B3B1D}">
      <dsp:nvSpPr>
        <dsp:cNvPr id="0" name=""/>
        <dsp:cNvSpPr/>
      </dsp:nvSpPr>
      <dsp:spPr>
        <a:xfrm>
          <a:off x="0" y="2088642"/>
          <a:ext cx="11407775" cy="174053"/>
        </a:xfrm>
        <a:prstGeom prst="rect">
          <a:avLst/>
        </a:prstGeom>
        <a:solidFill>
          <a:schemeClr val="accent6">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AA550E8-D286-40B4-9B20-40DE0FCA02CE}">
      <dsp:nvSpPr>
        <dsp:cNvPr id="0" name=""/>
        <dsp:cNvSpPr/>
      </dsp:nvSpPr>
      <dsp:spPr>
        <a:xfrm>
          <a:off x="1819261" y="1342276"/>
          <a:ext cx="0" cy="826754"/>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408DCC00-CC60-4F76-9C61-F00E7DBFC778}">
      <dsp:nvSpPr>
        <dsp:cNvPr id="0" name=""/>
        <dsp:cNvSpPr/>
      </dsp:nvSpPr>
      <dsp:spPr>
        <a:xfrm>
          <a:off x="147754" y="689576"/>
          <a:ext cx="3343012" cy="652700"/>
        </a:xfrm>
        <a:prstGeom prst="rect">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8" tIns="39144" rIns="165108" bIns="39144" numCol="1" spcCol="1270" anchor="ctr" anchorCtr="0">
          <a:noAutofit/>
        </a:bodyPr>
        <a:lstStyle/>
        <a:p>
          <a:pPr marL="0" lvl="0" indent="0" algn="l" defTabSz="711200">
            <a:lnSpc>
              <a:spcPct val="90000"/>
            </a:lnSpc>
            <a:spcBef>
              <a:spcPct val="0"/>
            </a:spcBef>
            <a:spcAft>
              <a:spcPct val="35000"/>
            </a:spcAft>
            <a:buNone/>
          </a:pPr>
          <a:r>
            <a:rPr lang="en-US" sz="1600" b="0" kern="1200" dirty="0"/>
            <a:t>Budget First: House and Senate Pass the Same Budget Resolution</a:t>
          </a:r>
        </a:p>
      </dsp:txBody>
      <dsp:txXfrm>
        <a:off x="147754" y="689576"/>
        <a:ext cx="3343012" cy="652700"/>
      </dsp:txXfrm>
    </dsp:sp>
    <dsp:sp modelId="{5C96A5F5-16B2-4AEA-9591-B66C220F4A65}">
      <dsp:nvSpPr>
        <dsp:cNvPr id="0" name=""/>
        <dsp:cNvSpPr/>
      </dsp:nvSpPr>
      <dsp:spPr>
        <a:xfrm>
          <a:off x="385458" y="2336668"/>
          <a:ext cx="3039102"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1155700">
            <a:lnSpc>
              <a:spcPct val="90000"/>
            </a:lnSpc>
            <a:spcBef>
              <a:spcPct val="0"/>
            </a:spcBef>
            <a:spcAft>
              <a:spcPct val="35000"/>
            </a:spcAft>
            <a:buNone/>
          </a:pPr>
          <a:r>
            <a:rPr lang="en-US" sz="2600" kern="1200" dirty="0"/>
            <a:t>Step 1</a:t>
          </a:r>
        </a:p>
      </dsp:txBody>
      <dsp:txXfrm>
        <a:off x="385458" y="2336668"/>
        <a:ext cx="3039102" cy="491701"/>
      </dsp:txXfrm>
    </dsp:sp>
    <dsp:sp modelId="{B3AC6DBE-85B6-4AF3-BADF-7E1E82B735CC}">
      <dsp:nvSpPr>
        <dsp:cNvPr id="0" name=""/>
        <dsp:cNvSpPr/>
      </dsp:nvSpPr>
      <dsp:spPr>
        <a:xfrm>
          <a:off x="1764869" y="2114639"/>
          <a:ext cx="108783" cy="108783"/>
        </a:xfrm>
        <a:prstGeom prst="ellipse">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186A17-7B9F-4674-AD57-FF0C87A3CB32}">
      <dsp:nvSpPr>
        <dsp:cNvPr id="0" name=""/>
        <dsp:cNvSpPr/>
      </dsp:nvSpPr>
      <dsp:spPr>
        <a:xfrm>
          <a:off x="3959129" y="2163974"/>
          <a:ext cx="0" cy="1041189"/>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3A73CBFE-397D-467A-A65B-E19FAB2953BB}">
      <dsp:nvSpPr>
        <dsp:cNvPr id="0" name=""/>
        <dsp:cNvSpPr/>
      </dsp:nvSpPr>
      <dsp:spPr>
        <a:xfrm>
          <a:off x="2273114" y="3013300"/>
          <a:ext cx="3372030" cy="821991"/>
        </a:xfrm>
        <a:prstGeom prst="rect">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8" tIns="39144" rIns="165108" bIns="39144" numCol="1" spcCol="1270" anchor="ctr" anchorCtr="0">
          <a:noAutofit/>
        </a:bodyPr>
        <a:lstStyle/>
        <a:p>
          <a:pPr marL="0" lvl="0" indent="0" algn="l" defTabSz="711200">
            <a:lnSpc>
              <a:spcPct val="90000"/>
            </a:lnSpc>
            <a:spcBef>
              <a:spcPct val="0"/>
            </a:spcBef>
            <a:spcAft>
              <a:spcPct val="35000"/>
            </a:spcAft>
            <a:buNone/>
          </a:pPr>
          <a:r>
            <a:rPr lang="en-US" sz="1600" b="1" kern="1200" dirty="0">
              <a:highlight>
                <a:srgbClr val="FFFF00"/>
              </a:highlight>
            </a:rPr>
            <a:t>Instructions Second—Committee Action</a:t>
          </a:r>
        </a:p>
      </dsp:txBody>
      <dsp:txXfrm>
        <a:off x="2273114" y="3013300"/>
        <a:ext cx="3372030" cy="821991"/>
      </dsp:txXfrm>
    </dsp:sp>
    <dsp:sp modelId="{730471FC-8FAF-49B2-8F42-63D391F759BE}">
      <dsp:nvSpPr>
        <dsp:cNvPr id="0" name=""/>
        <dsp:cNvSpPr/>
      </dsp:nvSpPr>
      <dsp:spPr>
        <a:xfrm>
          <a:off x="2284897" y="1522968"/>
          <a:ext cx="3039102"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1155700">
            <a:lnSpc>
              <a:spcPct val="90000"/>
            </a:lnSpc>
            <a:spcBef>
              <a:spcPct val="0"/>
            </a:spcBef>
            <a:spcAft>
              <a:spcPct val="35000"/>
            </a:spcAft>
            <a:buNone/>
          </a:pPr>
          <a:r>
            <a:rPr lang="en-US" sz="2600" kern="1200" dirty="0"/>
            <a:t>Step 2</a:t>
          </a:r>
        </a:p>
      </dsp:txBody>
      <dsp:txXfrm>
        <a:off x="2284897" y="1522968"/>
        <a:ext cx="3039102" cy="491701"/>
      </dsp:txXfrm>
    </dsp:sp>
    <dsp:sp modelId="{F34C40A7-6131-4EF1-9887-E7EEA86D1562}">
      <dsp:nvSpPr>
        <dsp:cNvPr id="0" name=""/>
        <dsp:cNvSpPr/>
      </dsp:nvSpPr>
      <dsp:spPr>
        <a:xfrm>
          <a:off x="3904265" y="2202692"/>
          <a:ext cx="109727" cy="136998"/>
        </a:xfrm>
        <a:prstGeom prst="ellipse">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C3FD7B-71E0-4012-B7CE-2C80433ED975}">
      <dsp:nvSpPr>
        <dsp:cNvPr id="0" name=""/>
        <dsp:cNvSpPr/>
      </dsp:nvSpPr>
      <dsp:spPr>
        <a:xfrm>
          <a:off x="5703887" y="1348914"/>
          <a:ext cx="0" cy="826754"/>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2467EBEC-ACAC-4EF4-B856-39067B4D928B}">
      <dsp:nvSpPr>
        <dsp:cNvPr id="0" name=""/>
        <dsp:cNvSpPr/>
      </dsp:nvSpPr>
      <dsp:spPr>
        <a:xfrm>
          <a:off x="4032381" y="696214"/>
          <a:ext cx="3343012" cy="652700"/>
        </a:xfrm>
        <a:prstGeom prst="rect">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8" tIns="39144" rIns="165108" bIns="39144" numCol="1" spcCol="1270" anchor="ctr" anchorCtr="0">
          <a:noAutofit/>
        </a:bodyPr>
        <a:lstStyle/>
        <a:p>
          <a:pPr marL="0" lvl="0" indent="0" algn="l" defTabSz="711200">
            <a:lnSpc>
              <a:spcPct val="90000"/>
            </a:lnSpc>
            <a:spcBef>
              <a:spcPct val="0"/>
            </a:spcBef>
            <a:spcAft>
              <a:spcPct val="35000"/>
            </a:spcAft>
            <a:buNone/>
          </a:pPr>
          <a:r>
            <a:rPr lang="en-US" sz="1600" kern="1200" dirty="0"/>
            <a:t>Senate Only—Byrd Bath and Byrd Droppings</a:t>
          </a:r>
        </a:p>
      </dsp:txBody>
      <dsp:txXfrm>
        <a:off x="4032381" y="696214"/>
        <a:ext cx="3343012" cy="652700"/>
      </dsp:txXfrm>
    </dsp:sp>
    <dsp:sp modelId="{7605329C-2B32-4CD7-9B69-1B3DAB88562E}">
      <dsp:nvSpPr>
        <dsp:cNvPr id="0" name=""/>
        <dsp:cNvSpPr/>
      </dsp:nvSpPr>
      <dsp:spPr>
        <a:xfrm>
          <a:off x="4184336" y="2336668"/>
          <a:ext cx="3039102"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1155700">
            <a:lnSpc>
              <a:spcPct val="90000"/>
            </a:lnSpc>
            <a:spcBef>
              <a:spcPct val="0"/>
            </a:spcBef>
            <a:spcAft>
              <a:spcPct val="35000"/>
            </a:spcAft>
            <a:buNone/>
          </a:pPr>
          <a:r>
            <a:rPr lang="en-US" sz="2600" kern="1200" dirty="0"/>
            <a:t>Step 3</a:t>
          </a:r>
        </a:p>
      </dsp:txBody>
      <dsp:txXfrm>
        <a:off x="4184336" y="2336668"/>
        <a:ext cx="3039102" cy="491701"/>
      </dsp:txXfrm>
    </dsp:sp>
    <dsp:sp modelId="{79B0CEDC-0005-4ACE-AB25-DB9533DC85C2}">
      <dsp:nvSpPr>
        <dsp:cNvPr id="0" name=""/>
        <dsp:cNvSpPr/>
      </dsp:nvSpPr>
      <dsp:spPr>
        <a:xfrm>
          <a:off x="5649495" y="2121277"/>
          <a:ext cx="108783" cy="108783"/>
        </a:xfrm>
        <a:prstGeom prst="ellipse">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3DD767A-D2C6-4F85-B6F9-67493CDF5DDF}">
      <dsp:nvSpPr>
        <dsp:cNvPr id="0" name=""/>
        <dsp:cNvSpPr/>
      </dsp:nvSpPr>
      <dsp:spPr>
        <a:xfrm>
          <a:off x="7603326" y="2175773"/>
          <a:ext cx="0" cy="826754"/>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2395288F-A4FC-4947-ABF3-216F88503A21}">
      <dsp:nvSpPr>
        <dsp:cNvPr id="0" name=""/>
        <dsp:cNvSpPr/>
      </dsp:nvSpPr>
      <dsp:spPr>
        <a:xfrm>
          <a:off x="5931820" y="3002527"/>
          <a:ext cx="3343012" cy="652700"/>
        </a:xfrm>
        <a:prstGeom prst="rect">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8" tIns="39144" rIns="165108" bIns="39144" numCol="1" spcCol="1270" anchor="ctr" anchorCtr="0">
          <a:noAutofit/>
        </a:bodyPr>
        <a:lstStyle/>
        <a:p>
          <a:pPr marL="0" lvl="0" indent="0" algn="l" defTabSz="711200">
            <a:lnSpc>
              <a:spcPct val="90000"/>
            </a:lnSpc>
            <a:spcBef>
              <a:spcPct val="0"/>
            </a:spcBef>
            <a:spcAft>
              <a:spcPct val="35000"/>
            </a:spcAft>
            <a:buNone/>
          </a:pPr>
          <a:r>
            <a:rPr lang="en-US" sz="1600" kern="1200" dirty="0"/>
            <a:t>Final Reconciliation Bill Passes House and Senate</a:t>
          </a:r>
        </a:p>
      </dsp:txBody>
      <dsp:txXfrm>
        <a:off x="5931820" y="3002527"/>
        <a:ext cx="3343012" cy="652700"/>
      </dsp:txXfrm>
    </dsp:sp>
    <dsp:sp modelId="{76410C0E-CB2F-430A-B274-9F5EE09585B6}">
      <dsp:nvSpPr>
        <dsp:cNvPr id="0" name=""/>
        <dsp:cNvSpPr/>
      </dsp:nvSpPr>
      <dsp:spPr>
        <a:xfrm>
          <a:off x="6083775" y="1522968"/>
          <a:ext cx="3039102"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1155700">
            <a:lnSpc>
              <a:spcPct val="90000"/>
            </a:lnSpc>
            <a:spcBef>
              <a:spcPct val="0"/>
            </a:spcBef>
            <a:spcAft>
              <a:spcPct val="35000"/>
            </a:spcAft>
            <a:buNone/>
          </a:pPr>
          <a:r>
            <a:rPr lang="en-US" sz="2600" kern="1200" dirty="0"/>
            <a:t>Step 4</a:t>
          </a:r>
        </a:p>
      </dsp:txBody>
      <dsp:txXfrm>
        <a:off x="6083775" y="1522968"/>
        <a:ext cx="3039102" cy="491701"/>
      </dsp:txXfrm>
    </dsp:sp>
    <dsp:sp modelId="{7F9CA9FA-4656-43AA-9088-3A5299B6A66C}">
      <dsp:nvSpPr>
        <dsp:cNvPr id="0" name=""/>
        <dsp:cNvSpPr/>
      </dsp:nvSpPr>
      <dsp:spPr>
        <a:xfrm>
          <a:off x="7548934" y="2121381"/>
          <a:ext cx="108783" cy="108783"/>
        </a:xfrm>
        <a:prstGeom prst="ellipse">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5062874-43DA-4B4F-A5B5-0A05359E69E0}">
      <dsp:nvSpPr>
        <dsp:cNvPr id="0" name=""/>
        <dsp:cNvSpPr/>
      </dsp:nvSpPr>
      <dsp:spPr>
        <a:xfrm>
          <a:off x="9502765" y="1348914"/>
          <a:ext cx="0" cy="826754"/>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C983C8FD-9287-44FA-9998-FE4092BFF282}">
      <dsp:nvSpPr>
        <dsp:cNvPr id="0" name=""/>
        <dsp:cNvSpPr/>
      </dsp:nvSpPr>
      <dsp:spPr>
        <a:xfrm>
          <a:off x="7831259" y="696214"/>
          <a:ext cx="3343012" cy="652700"/>
        </a:xfrm>
        <a:prstGeom prst="rect">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8" tIns="39144" rIns="165108" bIns="39144" numCol="1" spcCol="1270" anchor="ctr" anchorCtr="0">
          <a:noAutofit/>
        </a:bodyPr>
        <a:lstStyle/>
        <a:p>
          <a:pPr marL="0" lvl="0" indent="0" algn="l" defTabSz="711200">
            <a:lnSpc>
              <a:spcPct val="90000"/>
            </a:lnSpc>
            <a:spcBef>
              <a:spcPct val="0"/>
            </a:spcBef>
            <a:spcAft>
              <a:spcPct val="35000"/>
            </a:spcAft>
            <a:buNone/>
          </a:pPr>
          <a:r>
            <a:rPr lang="en-US" sz="1600" kern="1200" dirty="0"/>
            <a:t>President Signs or Vetoes Bill</a:t>
          </a:r>
        </a:p>
      </dsp:txBody>
      <dsp:txXfrm>
        <a:off x="7831259" y="696214"/>
        <a:ext cx="3343012" cy="652700"/>
      </dsp:txXfrm>
    </dsp:sp>
    <dsp:sp modelId="{74E23094-0FB1-49E0-82F5-3A55AD2613CA}">
      <dsp:nvSpPr>
        <dsp:cNvPr id="0" name=""/>
        <dsp:cNvSpPr/>
      </dsp:nvSpPr>
      <dsp:spPr>
        <a:xfrm>
          <a:off x="7983214" y="2336668"/>
          <a:ext cx="3039102"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1155700">
            <a:lnSpc>
              <a:spcPct val="90000"/>
            </a:lnSpc>
            <a:spcBef>
              <a:spcPct val="0"/>
            </a:spcBef>
            <a:spcAft>
              <a:spcPct val="35000"/>
            </a:spcAft>
            <a:buNone/>
          </a:pPr>
          <a:r>
            <a:rPr lang="en-US" sz="2600" kern="1200" dirty="0"/>
            <a:t>Step 5</a:t>
          </a:r>
        </a:p>
      </dsp:txBody>
      <dsp:txXfrm>
        <a:off x="7983214" y="2336668"/>
        <a:ext cx="3039102" cy="491701"/>
      </dsp:txXfrm>
    </dsp:sp>
    <dsp:sp modelId="{2A5782FC-85F7-4E30-BD9B-C6E24B4F7635}">
      <dsp:nvSpPr>
        <dsp:cNvPr id="0" name=""/>
        <dsp:cNvSpPr/>
      </dsp:nvSpPr>
      <dsp:spPr>
        <a:xfrm>
          <a:off x="9448373" y="2121277"/>
          <a:ext cx="108783" cy="108783"/>
        </a:xfrm>
        <a:prstGeom prst="ellipse">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17/3/layout/HorizontalPathTimeline#2">
  <dgm:title val="Horizontal Path Timeline"/>
  <dgm:desc val="Use to show a list of events in chronological order. The rectangular shape contains the description while the date is shown near the circular dot. It’s the perfect SmartArt for displaying large amount of text with a short date format."/>
  <dgm:catLst>
    <dgm:cat type="timeline" pri="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dir/>
      <dgm:animLvl val="lvl"/>
    </dgm:varLst>
    <dgm:alg type="composite"/>
    <dgm:shape xmlns:r="http://schemas.openxmlformats.org/officeDocument/2006/relationships" r:blip="">
      <dgm:adjLst/>
    </dgm:shape>
    <dgm:constrLst>
      <dgm:constr type="w" for="ch" forName="divider" refType="w"/>
      <dgm:constr type="h" for="ch" forName="divider" refType="h" fact="0.04"/>
      <dgm:constr type="ctrY" for="ch" forName="divider" refType="h" fact="0.5"/>
      <dgm:constr type="l" for="ch" forName="divider"/>
      <dgm:constr type="w" for="ch" forName="nodes" refType="w"/>
      <dgm:constr type="h" for="ch" forName="nodes" refType="h"/>
    </dgm:constrLst>
    <dgm:layoutNode name="divider" styleLbl="asst0">
      <dgm:alg type="sp"/>
      <dgm:shape xmlns:r="http://schemas.openxmlformats.org/officeDocument/2006/relationships" type="rect" r:blip="">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6"/>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2TextContainer" refType="w" fact="0.88"/>
                <dgm:constr type="h" for="ch" forName="L2TextContainer" refType="h" fact="0.15"/>
                <dgm:constr type="h" for="ch" forName="L2TextContainer" refType="h" op="lte" fact="0.31"/>
                <dgm:constr type="b" for="ch" forName="L2TextContainer" refType="h" fact="0.31"/>
                <dgm:constr type="l" for="ch" forName="L2TextContainer" refType="w" fact="0.06"/>
                <dgm:constr type="w" for="ch" forName="ConnectLine"/>
                <dgm:constr type="l" for="ch" forName="ConnectLine" refType="w" fact="0.5"/>
                <dgm:constr type="h" for="ch" forName="ConnectLine" refType="h" fact="0.19"/>
                <dgm:constr type="t" for="ch" forName="ConnectLine" refType="h" fact="0.31"/>
                <dgm:constr type="w" for="ch" forName="FlexibleEmptyPlaceHolder" refType="w"/>
                <dgm:constr type="h" for="ch" forName="FlexibleEmptyPlaceHolder" refType="h" fact="0.16"/>
                <dgm:constr type="h" for="ch" forName="FlexibleEmptyPlaceHolder" refType="h" op="gte" fact="0.005"/>
                <dgm:constr type="t" for="ch" forName="FlexibleEmptyPlaceHolder" refType="h" fact="0"/>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L1TextContainer" refType="w" fact="0.8"/>
                <dgm:constr type="l" for="ch" forName="L1TextContainer" refType="w" fact="0.1"/>
                <dgm:constr type="t" for="ch" forName="L1TextContainer" refType="h" fact="0.537"/>
                <dgm:constr type="h" for="ch" forName="L1TextContainer" refType="h" fact="0.113"/>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EmptyPlaceHolder" refType="w"/>
                <dgm:constr type="h" for="ch" forName="EmptyPlaceHolder" refType="h" fact="0.35"/>
                <dgm:constr type="t" for="ch" forName="EmptyPlaceHolder" refType="h" fact="0"/>
                <dgm:constr type="w" for="ch" forName="FlexibleEmptyPlaceHolder" refType="w"/>
                <dgm:constr type="h" for="ch" forName="FlexibleEmptyPlaceHolder" refType="h" fact="0.16"/>
                <dgm:constr type="h" for="ch" forName="FlexibleEmptyPlaceHolder" refType="h" op="gte" fact="0.005"/>
                <dgm:constr type="b" for="ch" forName="FlexibleEmptyPlaceHolder" refType="h"/>
                <dgm:constr type="w" for="ch" forName="L1TextContainer" refType="w" fact="0.8"/>
                <dgm:constr type="l" for="ch" forName="L1TextContainer" refType="w" fact="0.1"/>
                <dgm:constr type="t" for="ch" forName="L1TextContainer" refType="h" fact="0.35"/>
                <dgm:constr type="h" for="ch" forName="L1TextContainer" refType="h" fact="0.113"/>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ConnectLine"/>
                <dgm:constr type="l" for="ch" forName="ConnectLine" refType="w" fact="0.5"/>
                <dgm:constr type="h" for="ch" forName="ConnectLine" refType="h" fact="0.19"/>
                <dgm:constr type="t" for="ch" forName="ConnectLine" refType="h" fact="0.5"/>
                <dgm:constr type="w" for="ch" forName="L2TextContainer" refType="w" fact="0.88"/>
                <dgm:constr type="h" for="ch" forName="L2TextContainer" refType="h" fact="0.15"/>
                <dgm:constr type="h" for="ch" forName="L2TextContainer" refType="h" op="lte" fact="0.31"/>
                <dgm:constr type="t" for="ch" forName="L2TextContainer" refType="h" fact="0.69"/>
                <dgm:constr type="l" for="ch" forName="L2TextContainer" refType="w" fact="0.06"/>
              </dgm:constrLst>
            </dgm:else>
          </dgm:choose>
          <dgm:layoutNode name="ConnectorPoint" styleLbl="fgAcc1" moveWith="L2TextContainer">
            <dgm:alg type="sp"/>
            <dgm:shape xmlns:r="http://schemas.openxmlformats.org/officeDocument/2006/relationships" type="ellipse" r:blip="" zOrderOff="10">
              <dgm:adjLst/>
            </dgm:shape>
            <dgm:presOf/>
            <dgm:constrLst/>
          </dgm:layoutNode>
          <dgm:layoutNode name="ConnectLine" styleLbl="alignNode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FlexibleEmptyPlaceHolder">
            <dgm:alg type="sp"/>
            <dgm:shape xmlns:r="http://schemas.openxmlformats.org/officeDocument/2006/relationships" r:blip="">
              <dgm:adjLst/>
            </dgm:shape>
            <dgm:presOf/>
            <dgm:constrLst/>
          </dgm:layoutNode>
          <dgm:layoutNode name="L2TextContainer" styleLbl="bgAcc1">
            <dgm:varLst>
              <dgm:chMax val="0"/>
              <dgm:chPref val="0"/>
              <dgm:bulletEnabled val="1"/>
            </dgm:varLst>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lMarg" refType="w" fact="0.14"/>
              <dgm:constr type="rMarg" refType="w" fact="0.14"/>
              <dgm:constr type="tMarg" refType="h" fact="0.17"/>
              <dgm:constr type="bMarg" refType="h" fact="0.17"/>
            </dgm:constrLst>
            <dgm:ruleLst>
              <dgm:rule type="h" val="INF" fact="NaN" max="NaN"/>
              <dgm:rule type="primFontSz" val="11" fact="NaN" max="NaN"/>
            </dgm:ruleLst>
          </dgm:layoutNod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RTLAlign" val="ctr"/>
                  <dgm:param type="parTxRTLAlign" val="ctr"/>
                </dgm:alg>
              </dgm:if>
              <dgm:else name="Name89">
                <dgm:alg type="tx">
                  <dgm:param type="txAnchorHorz" val="ctr"/>
                  <dgm:param type="txAnchorVert" val="b"/>
                  <dgm:param type="parTxRTL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E55AC6-3291-4F0C-B852-E582C5CCE9B9}" type="datetimeFigureOut">
              <a:rPr lang="en-US" smtClean="0"/>
              <a:t>5/12/2025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DF2E1E-B165-4940-9249-8010ECBA04A0}" type="slidenum">
              <a:rPr lang="en-US" smtClean="0"/>
              <a:t>‹#›</a:t>
            </a:fld>
            <a:endParaRPr lang="en-US"/>
          </a:p>
        </p:txBody>
      </p:sp>
    </p:spTree>
    <p:extLst>
      <p:ext uri="{BB962C8B-B14F-4D97-AF65-F5344CB8AC3E}">
        <p14:creationId xmlns:p14="http://schemas.microsoft.com/office/powerpoint/2010/main" val="3977403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876D05-AC57-41ED-A23E-13086BBD71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58880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c1a80f89cc_0_20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2c1a80f89cc_0_2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557643fb3c_0_4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557643fb3c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557643fb3c_0_9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557643fb3c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557643fb3c_0_7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3557643fb3c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557643fb3c_0_8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3557643fb3c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EFE88-B03E-4F2F-4D93-574297D34A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68CF82-FE14-44AF-EB14-F1FC8D020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6E8C45-4923-1E6B-BCB5-5A8C7035DF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0759449-326F-FD60-4DB1-F094A83085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876D05-AC57-41ED-A23E-13086BBD71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21184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6FB40-4563-3817-23DA-49510711B1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715C93-3FAA-6305-650E-A3FEAA7148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34C244-295D-2788-B4A0-EEEF297E28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756FBAB-BC8F-10D3-B3D9-6C8BB42796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876D05-AC57-41ED-A23E-13086BBD71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9601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E25D2-4839-4388-6725-E9E40D5F47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922B09-19C6-DBD4-C9E2-F8962CA150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29EAAF-E4B6-839C-BB2C-CCFB19A8B5D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48B79D-FF5C-FF2F-D1D4-50F350473DB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876D05-AC57-41ED-A23E-13086BBD71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835283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876D05-AC57-41ED-A23E-13086BBD71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90353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3557643fb3c_2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1" name="Google Shape;81;g3557643fb3c_2_2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57643fb3c_0_1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57643fb3c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557643fb3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557643fb3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57643fb3c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57643fb3c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6DEF0-5F2C-9E07-5D07-E1BA31AEA9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76D926C-CEA3-9496-74B8-0521B4E8B4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D4B50C-1836-18AD-379E-D725C8874D4E}"/>
              </a:ext>
            </a:extLst>
          </p:cNvPr>
          <p:cNvSpPr>
            <a:spLocks noGrp="1"/>
          </p:cNvSpPr>
          <p:nvPr>
            <p:ph type="dt" sz="half" idx="10"/>
          </p:nvPr>
        </p:nvSpPr>
        <p:spPr/>
        <p:txBody>
          <a:bodyPr/>
          <a:lstStyle/>
          <a:p>
            <a:fld id="{4CDCFCA3-5BC1-4356-9549-D69C1B91349D}" type="datetimeFigureOut">
              <a:rPr lang="en-US" smtClean="0"/>
              <a:t>5/12/2025</a:t>
            </a:fld>
            <a:endParaRPr lang="en-US"/>
          </a:p>
        </p:txBody>
      </p:sp>
      <p:sp>
        <p:nvSpPr>
          <p:cNvPr id="5" name="Footer Placeholder 4">
            <a:extLst>
              <a:ext uri="{FF2B5EF4-FFF2-40B4-BE49-F238E27FC236}">
                <a16:creationId xmlns:a16="http://schemas.microsoft.com/office/drawing/2014/main" id="{045E3D18-1E8F-7AD4-B044-C406D80EFE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E764F4-1E16-48CE-48BD-CD2460D3E014}"/>
              </a:ext>
            </a:extLst>
          </p:cNvPr>
          <p:cNvSpPr>
            <a:spLocks noGrp="1"/>
          </p:cNvSpPr>
          <p:nvPr>
            <p:ph type="sldNum" sz="quarter" idx="12"/>
          </p:nvPr>
        </p:nvSpPr>
        <p:spPr/>
        <p:txBody>
          <a:bodyPr/>
          <a:lstStyle/>
          <a:p>
            <a:fld id="{0EF4313B-89C7-430D-9F40-A746CB37408A}" type="slidenum">
              <a:rPr lang="en-US" smtClean="0"/>
              <a:t>‹#›</a:t>
            </a:fld>
            <a:endParaRPr lang="en-US"/>
          </a:p>
        </p:txBody>
      </p:sp>
    </p:spTree>
    <p:extLst>
      <p:ext uri="{BB962C8B-B14F-4D97-AF65-F5344CB8AC3E}">
        <p14:creationId xmlns:p14="http://schemas.microsoft.com/office/powerpoint/2010/main" val="3598154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8326D-BB9E-CCB1-C3D5-61D89771A8F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7531D33-1438-6850-623E-88E56A51AE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2B5C36-598C-7E8C-5D1E-8BC6B6CE5F3D}"/>
              </a:ext>
            </a:extLst>
          </p:cNvPr>
          <p:cNvSpPr>
            <a:spLocks noGrp="1"/>
          </p:cNvSpPr>
          <p:nvPr>
            <p:ph type="dt" sz="half" idx="10"/>
          </p:nvPr>
        </p:nvSpPr>
        <p:spPr/>
        <p:txBody>
          <a:bodyPr/>
          <a:lstStyle/>
          <a:p>
            <a:fld id="{4CDCFCA3-5BC1-4356-9549-D69C1B91349D}" type="datetimeFigureOut">
              <a:rPr lang="en-US" smtClean="0"/>
              <a:t>5/12/2025</a:t>
            </a:fld>
            <a:endParaRPr lang="en-US"/>
          </a:p>
        </p:txBody>
      </p:sp>
      <p:sp>
        <p:nvSpPr>
          <p:cNvPr id="5" name="Footer Placeholder 4">
            <a:extLst>
              <a:ext uri="{FF2B5EF4-FFF2-40B4-BE49-F238E27FC236}">
                <a16:creationId xmlns:a16="http://schemas.microsoft.com/office/drawing/2014/main" id="{9F1CE813-311A-E732-1E90-B40B2B3BD0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9A7403-963F-3F28-E91A-4ECA13501D71}"/>
              </a:ext>
            </a:extLst>
          </p:cNvPr>
          <p:cNvSpPr>
            <a:spLocks noGrp="1"/>
          </p:cNvSpPr>
          <p:nvPr>
            <p:ph type="sldNum" sz="quarter" idx="12"/>
          </p:nvPr>
        </p:nvSpPr>
        <p:spPr/>
        <p:txBody>
          <a:bodyPr/>
          <a:lstStyle/>
          <a:p>
            <a:fld id="{0EF4313B-89C7-430D-9F40-A746CB37408A}" type="slidenum">
              <a:rPr lang="en-US" smtClean="0"/>
              <a:t>‹#›</a:t>
            </a:fld>
            <a:endParaRPr lang="en-US"/>
          </a:p>
        </p:txBody>
      </p:sp>
    </p:spTree>
    <p:extLst>
      <p:ext uri="{BB962C8B-B14F-4D97-AF65-F5344CB8AC3E}">
        <p14:creationId xmlns:p14="http://schemas.microsoft.com/office/powerpoint/2010/main" val="1282828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931168-85AA-8416-77E7-44BCFA7CD5D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9714712-2AE7-DE25-6373-1C96790740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56A8B-24AF-E5BF-87BF-E94F69B9710F}"/>
              </a:ext>
            </a:extLst>
          </p:cNvPr>
          <p:cNvSpPr>
            <a:spLocks noGrp="1"/>
          </p:cNvSpPr>
          <p:nvPr>
            <p:ph type="dt" sz="half" idx="10"/>
          </p:nvPr>
        </p:nvSpPr>
        <p:spPr/>
        <p:txBody>
          <a:bodyPr/>
          <a:lstStyle/>
          <a:p>
            <a:fld id="{4CDCFCA3-5BC1-4356-9549-D69C1B91349D}" type="datetimeFigureOut">
              <a:rPr lang="en-US" smtClean="0"/>
              <a:t>5/12/2025</a:t>
            </a:fld>
            <a:endParaRPr lang="en-US"/>
          </a:p>
        </p:txBody>
      </p:sp>
      <p:sp>
        <p:nvSpPr>
          <p:cNvPr id="5" name="Footer Placeholder 4">
            <a:extLst>
              <a:ext uri="{FF2B5EF4-FFF2-40B4-BE49-F238E27FC236}">
                <a16:creationId xmlns:a16="http://schemas.microsoft.com/office/drawing/2014/main" id="{39F5F66B-6193-1095-1581-23A18A0C35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18F3CE-BF0B-5440-EAE7-C8F4FF1B6145}"/>
              </a:ext>
            </a:extLst>
          </p:cNvPr>
          <p:cNvSpPr>
            <a:spLocks noGrp="1"/>
          </p:cNvSpPr>
          <p:nvPr>
            <p:ph type="sldNum" sz="quarter" idx="12"/>
          </p:nvPr>
        </p:nvSpPr>
        <p:spPr/>
        <p:txBody>
          <a:bodyPr/>
          <a:lstStyle/>
          <a:p>
            <a:fld id="{0EF4313B-89C7-430D-9F40-A746CB37408A}" type="slidenum">
              <a:rPr lang="en-US" smtClean="0"/>
              <a:t>‹#›</a:t>
            </a:fld>
            <a:endParaRPr lang="en-US"/>
          </a:p>
        </p:txBody>
      </p:sp>
    </p:spTree>
    <p:extLst>
      <p:ext uri="{BB962C8B-B14F-4D97-AF65-F5344CB8AC3E}">
        <p14:creationId xmlns:p14="http://schemas.microsoft.com/office/powerpoint/2010/main" val="29675766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
        <p:cNvGrpSpPr/>
        <p:nvPr/>
      </p:nvGrpSpPr>
      <p:grpSpPr>
        <a:xfrm>
          <a:off x="0" y="0"/>
          <a:ext cx="0" cy="0"/>
          <a:chOff x="0" y="0"/>
          <a:chExt cx="0" cy="0"/>
        </a:xfrm>
      </p:grpSpPr>
      <p:sp>
        <p:nvSpPr>
          <p:cNvPr id="12" name="Google Shape;12;p2"/>
          <p:cNvSpPr txBox="1">
            <a:spLocks noGrp="1"/>
          </p:cNvSpPr>
          <p:nvPr>
            <p:ph type="title"/>
          </p:nvPr>
        </p:nvSpPr>
        <p:spPr>
          <a:xfrm>
            <a:off x="415600" y="593367"/>
            <a:ext cx="11360700" cy="763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2"/>
          <p:cNvSpPr txBox="1">
            <a:spLocks noGrp="1"/>
          </p:cNvSpPr>
          <p:nvPr>
            <p:ph type="body" idx="1"/>
          </p:nvPr>
        </p:nvSpPr>
        <p:spPr>
          <a:xfrm>
            <a:off x="415600" y="1536633"/>
            <a:ext cx="11360700" cy="4555200"/>
          </a:xfrm>
          <a:prstGeom prst="rect">
            <a:avLst/>
          </a:prstGeom>
          <a:noFill/>
          <a:ln>
            <a:noFill/>
          </a:ln>
        </p:spPr>
        <p:txBody>
          <a:bodyPr spcFirstLastPara="1" wrap="square" lIns="91425" tIns="45700" rIns="91425" bIns="45700" anchor="t" anchorCtr="0">
            <a:normAutofit/>
          </a:bodyPr>
          <a:lstStyle>
            <a:lvl1pPr marL="457200" lvl="0" indent="-406400" algn="l">
              <a:lnSpc>
                <a:spcPct val="115000"/>
              </a:lnSpc>
              <a:spcBef>
                <a:spcPts val="1000"/>
              </a:spcBef>
              <a:spcAft>
                <a:spcPts val="0"/>
              </a:spcAft>
              <a:buSzPts val="2800"/>
              <a:buChar char="•"/>
              <a:defRPr/>
            </a:lvl1pPr>
            <a:lvl2pPr marL="914400" lvl="1" indent="-381000" algn="l">
              <a:lnSpc>
                <a:spcPct val="115000"/>
              </a:lnSpc>
              <a:spcBef>
                <a:spcPts val="500"/>
              </a:spcBef>
              <a:spcAft>
                <a:spcPts val="0"/>
              </a:spcAft>
              <a:buSzPts val="2400"/>
              <a:buChar char="•"/>
              <a:defRPr/>
            </a:lvl2pPr>
            <a:lvl3pPr marL="1371600" lvl="2" indent="-355600" algn="l">
              <a:lnSpc>
                <a:spcPct val="115000"/>
              </a:lnSpc>
              <a:spcBef>
                <a:spcPts val="500"/>
              </a:spcBef>
              <a:spcAft>
                <a:spcPts val="0"/>
              </a:spcAft>
              <a:buSzPts val="2000"/>
              <a:buChar char="•"/>
              <a:defRPr/>
            </a:lvl3pPr>
            <a:lvl4pPr marL="1828800" lvl="3" indent="-342900" algn="l">
              <a:lnSpc>
                <a:spcPct val="115000"/>
              </a:lnSpc>
              <a:spcBef>
                <a:spcPts val="500"/>
              </a:spcBef>
              <a:spcAft>
                <a:spcPts val="0"/>
              </a:spcAft>
              <a:buSzPts val="1800"/>
              <a:buChar char="•"/>
              <a:defRPr/>
            </a:lvl4pPr>
            <a:lvl5pPr marL="2286000" lvl="4" indent="-342900" algn="l">
              <a:lnSpc>
                <a:spcPct val="115000"/>
              </a:lnSpc>
              <a:spcBef>
                <a:spcPts val="500"/>
              </a:spcBef>
              <a:spcAft>
                <a:spcPts val="0"/>
              </a:spcAft>
              <a:buSzPts val="1800"/>
              <a:buChar char="•"/>
              <a:defRPr/>
            </a:lvl5pPr>
            <a:lvl6pPr marL="2743200" lvl="5" indent="-342900" algn="l">
              <a:lnSpc>
                <a:spcPct val="115000"/>
              </a:lnSpc>
              <a:spcBef>
                <a:spcPts val="500"/>
              </a:spcBef>
              <a:spcAft>
                <a:spcPts val="0"/>
              </a:spcAft>
              <a:buSzPts val="1800"/>
              <a:buChar char="•"/>
              <a:defRPr/>
            </a:lvl6pPr>
            <a:lvl7pPr marL="3200400" lvl="6" indent="-342900" algn="l">
              <a:lnSpc>
                <a:spcPct val="115000"/>
              </a:lnSpc>
              <a:spcBef>
                <a:spcPts val="500"/>
              </a:spcBef>
              <a:spcAft>
                <a:spcPts val="0"/>
              </a:spcAft>
              <a:buSzPts val="1800"/>
              <a:buChar char="•"/>
              <a:defRPr/>
            </a:lvl7pPr>
            <a:lvl8pPr marL="3657600" lvl="7" indent="-342900" algn="l">
              <a:lnSpc>
                <a:spcPct val="115000"/>
              </a:lnSpc>
              <a:spcBef>
                <a:spcPts val="500"/>
              </a:spcBef>
              <a:spcAft>
                <a:spcPts val="0"/>
              </a:spcAft>
              <a:buSzPts val="1800"/>
              <a:buChar char="•"/>
              <a:defRPr/>
            </a:lvl8pPr>
            <a:lvl9pPr marL="4114800" lvl="8" indent="-342900" algn="l">
              <a:lnSpc>
                <a:spcPct val="115000"/>
              </a:lnSpc>
              <a:spcBef>
                <a:spcPts val="500"/>
              </a:spcBef>
              <a:spcAft>
                <a:spcPts val="0"/>
              </a:spcAft>
              <a:buSzPts val="1800"/>
              <a:buChar char="•"/>
              <a:defRPr/>
            </a:lvl9pPr>
          </a:lstStyle>
          <a:p>
            <a:endParaRPr/>
          </a:p>
        </p:txBody>
      </p:sp>
      <p:sp>
        <p:nvSpPr>
          <p:cNvPr id="14" name="Google Shape;14;p2"/>
          <p:cNvSpPr txBox="1">
            <a:spLocks noGrp="1"/>
          </p:cNvSpPr>
          <p:nvPr>
            <p:ph type="sldNum" idx="12"/>
          </p:nvPr>
        </p:nvSpPr>
        <p:spPr>
          <a:xfrm>
            <a:off x="11296610" y="6217622"/>
            <a:ext cx="731700" cy="5247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754426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alphaModFix/>
          </a:blip>
          <a:stretch>
            <a:fillRect/>
          </a:stretch>
        </a:blipFill>
        <a:effectLst/>
      </p:bgPr>
    </p:bg>
    <p:spTree>
      <p:nvGrpSpPr>
        <p:cNvPr id="1" name="Shape 15"/>
        <p:cNvGrpSpPr/>
        <p:nvPr/>
      </p:nvGrpSpPr>
      <p:grpSpPr>
        <a:xfrm>
          <a:off x="0" y="0"/>
          <a:ext cx="0" cy="0"/>
          <a:chOff x="0" y="0"/>
          <a:chExt cx="0" cy="0"/>
        </a:xfrm>
      </p:grpSpPr>
      <p:sp>
        <p:nvSpPr>
          <p:cNvPr id="16" name="Google Shape;16;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8" name="Google Shape;18;p3"/>
          <p:cNvSpPr txBox="1">
            <a:spLocks noGrp="1"/>
          </p:cNvSpPr>
          <p:nvPr>
            <p:ph type="ctrTitle"/>
          </p:nvPr>
        </p:nvSpPr>
        <p:spPr>
          <a:xfrm>
            <a:off x="304800" y="1808175"/>
            <a:ext cx="5648400" cy="2387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7000"/>
              <a:buFont typeface="Arial"/>
              <a:buNone/>
              <a:defRPr sz="7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
          <p:cNvSpPr txBox="1">
            <a:spLocks noGrp="1"/>
          </p:cNvSpPr>
          <p:nvPr>
            <p:ph type="subTitle" idx="1"/>
          </p:nvPr>
        </p:nvSpPr>
        <p:spPr>
          <a:xfrm>
            <a:off x="381000" y="4478600"/>
            <a:ext cx="5648400" cy="16557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b="1">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extLst>
      <p:ext uri="{BB962C8B-B14F-4D97-AF65-F5344CB8AC3E}">
        <p14:creationId xmlns:p14="http://schemas.microsoft.com/office/powerpoint/2010/main" val="714141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1">
  <p:cSld name="Title Slide 1">
    <p:bg>
      <p:bgPr>
        <a:blipFill>
          <a:blip r:embed="rId2">
            <a:alphaModFix/>
          </a:blip>
          <a:stretch>
            <a:fillRect/>
          </a:stretch>
        </a:blipFill>
        <a:effectLst/>
      </p:bgPr>
    </p:bg>
    <p:spTree>
      <p:nvGrpSpPr>
        <p:cNvPr id="1" name="Shape 20"/>
        <p:cNvGrpSpPr/>
        <p:nvPr/>
      </p:nvGrpSpPr>
      <p:grpSpPr>
        <a:xfrm>
          <a:off x="0" y="0"/>
          <a:ext cx="0" cy="0"/>
          <a:chOff x="0" y="0"/>
          <a:chExt cx="0" cy="0"/>
        </a:xfrm>
      </p:grpSpPr>
      <p:sp>
        <p:nvSpPr>
          <p:cNvPr id="21" name="Google Shape;21;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4"/>
          <p:cNvSpPr txBox="1">
            <a:spLocks noGrp="1"/>
          </p:cNvSpPr>
          <p:nvPr>
            <p:ph type="ctrTitle"/>
          </p:nvPr>
        </p:nvSpPr>
        <p:spPr>
          <a:xfrm>
            <a:off x="304800" y="1808175"/>
            <a:ext cx="5648400" cy="2387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7000"/>
              <a:buFont typeface="Arial"/>
              <a:buNone/>
              <a:defRPr sz="7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
          <p:cNvSpPr txBox="1">
            <a:spLocks noGrp="1"/>
          </p:cNvSpPr>
          <p:nvPr>
            <p:ph type="subTitle" idx="1"/>
          </p:nvPr>
        </p:nvSpPr>
        <p:spPr>
          <a:xfrm>
            <a:off x="381000" y="4478600"/>
            <a:ext cx="5648400" cy="16557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b="1">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extLst>
      <p:ext uri="{BB962C8B-B14F-4D97-AF65-F5344CB8AC3E}">
        <p14:creationId xmlns:p14="http://schemas.microsoft.com/office/powerpoint/2010/main" val="23549023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1 1">
  <p:cSld name="Title Slide 1 1">
    <p:bg>
      <p:bgPr>
        <a:blipFill>
          <a:blip r:embed="rId2">
            <a:alphaModFix/>
          </a:blip>
          <a:stretch>
            <a:fillRect/>
          </a:stretch>
        </a:blipFill>
        <a:effectLst/>
      </p:bgPr>
    </p:bg>
    <p:spTree>
      <p:nvGrpSpPr>
        <p:cNvPr id="1" name="Shape 25"/>
        <p:cNvGrpSpPr/>
        <p:nvPr/>
      </p:nvGrpSpPr>
      <p:grpSpPr>
        <a:xfrm>
          <a:off x="0" y="0"/>
          <a:ext cx="0" cy="0"/>
          <a:chOff x="0" y="0"/>
          <a:chExt cx="0" cy="0"/>
        </a:xfrm>
      </p:grpSpPr>
      <p:sp>
        <p:nvSpPr>
          <p:cNvPr id="26" name="Google Shape;26;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8" name="Google Shape;28;p5"/>
          <p:cNvSpPr txBox="1">
            <a:spLocks noGrp="1"/>
          </p:cNvSpPr>
          <p:nvPr>
            <p:ph type="ctrTitle"/>
          </p:nvPr>
        </p:nvSpPr>
        <p:spPr>
          <a:xfrm>
            <a:off x="5656850" y="1974775"/>
            <a:ext cx="5648400" cy="2387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7000"/>
              <a:buFont typeface="Arial"/>
              <a:buNone/>
              <a:defRPr sz="7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
          <p:cNvSpPr txBox="1">
            <a:spLocks noGrp="1"/>
          </p:cNvSpPr>
          <p:nvPr>
            <p:ph type="subTitle" idx="1"/>
          </p:nvPr>
        </p:nvSpPr>
        <p:spPr>
          <a:xfrm>
            <a:off x="5733050" y="4721400"/>
            <a:ext cx="5648400" cy="16557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b="1">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extLst>
      <p:ext uri="{BB962C8B-B14F-4D97-AF65-F5344CB8AC3E}">
        <p14:creationId xmlns:p14="http://schemas.microsoft.com/office/powerpoint/2010/main" val="3103806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able of Contents 01">
  <p:cSld name="Table of Contents 01">
    <p:bg>
      <p:bgPr>
        <a:solidFill>
          <a:schemeClr val="accent2"/>
        </a:solidFill>
        <a:effectLst/>
      </p:bgPr>
    </p:bg>
    <p:spTree>
      <p:nvGrpSpPr>
        <p:cNvPr id="1" name="Shape 30"/>
        <p:cNvGrpSpPr/>
        <p:nvPr/>
      </p:nvGrpSpPr>
      <p:grpSpPr>
        <a:xfrm>
          <a:off x="0" y="0"/>
          <a:ext cx="0" cy="0"/>
          <a:chOff x="0" y="0"/>
          <a:chExt cx="0" cy="0"/>
        </a:xfrm>
      </p:grpSpPr>
      <p:sp>
        <p:nvSpPr>
          <p:cNvPr id="31" name="Google Shape;31;p6"/>
          <p:cNvSpPr txBox="1">
            <a:spLocks noGrp="1"/>
          </p:cNvSpPr>
          <p:nvPr>
            <p:ph type="title"/>
          </p:nvPr>
        </p:nvSpPr>
        <p:spPr>
          <a:xfrm>
            <a:off x="6502400" y="1029725"/>
            <a:ext cx="50928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6"/>
          <p:cNvSpPr txBox="1">
            <a:spLocks noGrp="1"/>
          </p:cNvSpPr>
          <p:nvPr>
            <p:ph type="body" idx="1"/>
          </p:nvPr>
        </p:nvSpPr>
        <p:spPr>
          <a:xfrm>
            <a:off x="6557425" y="2815175"/>
            <a:ext cx="5092800" cy="3174900"/>
          </a:xfrm>
          <a:prstGeom prst="rect">
            <a:avLst/>
          </a:prstGeom>
          <a:noFill/>
          <a:ln>
            <a:noFill/>
          </a:ln>
        </p:spPr>
        <p:txBody>
          <a:bodyPr spcFirstLastPara="1" wrap="square" lIns="91425" tIns="45700" rIns="91425" bIns="45700" anchor="t" anchorCtr="0">
            <a:normAutofit/>
          </a:bodyPr>
          <a:lstStyle>
            <a:lvl1pPr marL="457200" lvl="0" indent="-406400" algn="l">
              <a:lnSpc>
                <a:spcPct val="115000"/>
              </a:lnSpc>
              <a:spcBef>
                <a:spcPts val="1000"/>
              </a:spcBef>
              <a:spcAft>
                <a:spcPts val="0"/>
              </a:spcAft>
              <a:buClr>
                <a:schemeClr val="lt1"/>
              </a:buClr>
              <a:buSzPts val="2800"/>
              <a:buChar char="•"/>
              <a:defRPr>
                <a:solidFill>
                  <a:schemeClr val="lt1"/>
                </a:solidFill>
              </a:defRPr>
            </a:lvl1pPr>
            <a:lvl2pPr marL="914400" lvl="1" indent="-381000" algn="l">
              <a:lnSpc>
                <a:spcPct val="115000"/>
              </a:lnSpc>
              <a:spcBef>
                <a:spcPts val="1500"/>
              </a:spcBef>
              <a:spcAft>
                <a:spcPts val="0"/>
              </a:spcAft>
              <a:buClr>
                <a:schemeClr val="lt1"/>
              </a:buClr>
              <a:buSzPts val="2400"/>
              <a:buChar char="•"/>
              <a:defRPr>
                <a:solidFill>
                  <a:schemeClr val="lt1"/>
                </a:solidFill>
              </a:defRPr>
            </a:lvl2pPr>
            <a:lvl3pPr marL="1371600" lvl="2" indent="-355600" algn="l">
              <a:lnSpc>
                <a:spcPct val="115000"/>
              </a:lnSpc>
              <a:spcBef>
                <a:spcPts val="1500"/>
              </a:spcBef>
              <a:spcAft>
                <a:spcPts val="0"/>
              </a:spcAft>
              <a:buClr>
                <a:schemeClr val="lt1"/>
              </a:buClr>
              <a:buSzPts val="2000"/>
              <a:buChar char="•"/>
              <a:defRPr>
                <a:solidFill>
                  <a:schemeClr val="lt1"/>
                </a:solidFill>
              </a:defRPr>
            </a:lvl3pPr>
            <a:lvl4pPr marL="1828800" lvl="3" indent="-342900" algn="l">
              <a:lnSpc>
                <a:spcPct val="115000"/>
              </a:lnSpc>
              <a:spcBef>
                <a:spcPts val="1500"/>
              </a:spcBef>
              <a:spcAft>
                <a:spcPts val="0"/>
              </a:spcAft>
              <a:buClr>
                <a:schemeClr val="lt1"/>
              </a:buClr>
              <a:buSzPts val="1800"/>
              <a:buChar char="•"/>
              <a:defRPr>
                <a:solidFill>
                  <a:schemeClr val="lt1"/>
                </a:solidFill>
              </a:defRPr>
            </a:lvl4pPr>
            <a:lvl5pPr marL="2286000" lvl="4" indent="-342900" algn="l">
              <a:lnSpc>
                <a:spcPct val="115000"/>
              </a:lnSpc>
              <a:spcBef>
                <a:spcPts val="1500"/>
              </a:spcBef>
              <a:spcAft>
                <a:spcPts val="0"/>
              </a:spcAft>
              <a:buClr>
                <a:schemeClr val="lt1"/>
              </a:buClr>
              <a:buSzPts val="1800"/>
              <a:buChar char="•"/>
              <a:defRPr>
                <a:solidFill>
                  <a:schemeClr val="lt1"/>
                </a:solidFill>
              </a:defRPr>
            </a:lvl5pPr>
            <a:lvl6pPr marL="2743200" lvl="5" indent="-342900" algn="l">
              <a:lnSpc>
                <a:spcPct val="115000"/>
              </a:lnSpc>
              <a:spcBef>
                <a:spcPts val="1500"/>
              </a:spcBef>
              <a:spcAft>
                <a:spcPts val="0"/>
              </a:spcAft>
              <a:buClr>
                <a:schemeClr val="lt1"/>
              </a:buClr>
              <a:buSzPts val="1800"/>
              <a:buChar char="•"/>
              <a:defRPr>
                <a:solidFill>
                  <a:schemeClr val="lt1"/>
                </a:solidFill>
              </a:defRPr>
            </a:lvl6pPr>
            <a:lvl7pPr marL="3200400" lvl="6" indent="-342900" algn="l">
              <a:lnSpc>
                <a:spcPct val="115000"/>
              </a:lnSpc>
              <a:spcBef>
                <a:spcPts val="1500"/>
              </a:spcBef>
              <a:spcAft>
                <a:spcPts val="0"/>
              </a:spcAft>
              <a:buClr>
                <a:schemeClr val="lt1"/>
              </a:buClr>
              <a:buSzPts val="1800"/>
              <a:buChar char="•"/>
              <a:defRPr>
                <a:solidFill>
                  <a:schemeClr val="lt1"/>
                </a:solidFill>
              </a:defRPr>
            </a:lvl7pPr>
            <a:lvl8pPr marL="3657600" lvl="7" indent="-342900" algn="l">
              <a:lnSpc>
                <a:spcPct val="115000"/>
              </a:lnSpc>
              <a:spcBef>
                <a:spcPts val="1500"/>
              </a:spcBef>
              <a:spcAft>
                <a:spcPts val="0"/>
              </a:spcAft>
              <a:buClr>
                <a:schemeClr val="lt1"/>
              </a:buClr>
              <a:buSzPts val="1800"/>
              <a:buChar char="•"/>
              <a:defRPr>
                <a:solidFill>
                  <a:schemeClr val="lt1"/>
                </a:solidFill>
              </a:defRPr>
            </a:lvl8pPr>
            <a:lvl9pPr marL="4114800" lvl="8" indent="-342900" algn="l">
              <a:lnSpc>
                <a:spcPct val="115000"/>
              </a:lnSpc>
              <a:spcBef>
                <a:spcPts val="1500"/>
              </a:spcBef>
              <a:spcAft>
                <a:spcPts val="1500"/>
              </a:spcAft>
              <a:buClr>
                <a:schemeClr val="lt1"/>
              </a:buClr>
              <a:buSzPts val="1800"/>
              <a:buChar char="•"/>
              <a:defRPr>
                <a:solidFill>
                  <a:schemeClr val="lt1"/>
                </a:solidFill>
              </a:defRPr>
            </a:lvl9pPr>
          </a:lstStyle>
          <a:p>
            <a:endParaRPr/>
          </a:p>
        </p:txBody>
      </p:sp>
      <p:sp>
        <p:nvSpPr>
          <p:cNvPr id="33" name="Google Shape;33;p6"/>
          <p:cNvSpPr>
            <a:spLocks noGrp="1"/>
          </p:cNvSpPr>
          <p:nvPr>
            <p:ph type="pic" idx="2"/>
          </p:nvPr>
        </p:nvSpPr>
        <p:spPr>
          <a:xfrm>
            <a:off x="0" y="100"/>
            <a:ext cx="5990100" cy="6858000"/>
          </a:xfrm>
          <a:prstGeom prst="rect">
            <a:avLst/>
          </a:prstGeom>
          <a:noFill/>
          <a:ln>
            <a:noFill/>
          </a:ln>
        </p:spPr>
      </p:sp>
    </p:spTree>
    <p:extLst>
      <p:ext uri="{BB962C8B-B14F-4D97-AF65-F5344CB8AC3E}">
        <p14:creationId xmlns:p14="http://schemas.microsoft.com/office/powerpoint/2010/main" val="4170552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able of Contents 02">
  <p:cSld name="Table of Contents 02">
    <p:bg>
      <p:bgPr>
        <a:solidFill>
          <a:schemeClr val="accent3"/>
        </a:solidFill>
        <a:effectLst/>
      </p:bgPr>
    </p:bg>
    <p:spTree>
      <p:nvGrpSpPr>
        <p:cNvPr id="1" name="Shape 34"/>
        <p:cNvGrpSpPr/>
        <p:nvPr/>
      </p:nvGrpSpPr>
      <p:grpSpPr>
        <a:xfrm>
          <a:off x="0" y="0"/>
          <a:ext cx="0" cy="0"/>
          <a:chOff x="0" y="0"/>
          <a:chExt cx="0" cy="0"/>
        </a:xfrm>
      </p:grpSpPr>
      <p:sp>
        <p:nvSpPr>
          <p:cNvPr id="35" name="Google Shape;35;p7"/>
          <p:cNvSpPr txBox="1">
            <a:spLocks noGrp="1"/>
          </p:cNvSpPr>
          <p:nvPr>
            <p:ph type="title"/>
          </p:nvPr>
        </p:nvSpPr>
        <p:spPr>
          <a:xfrm>
            <a:off x="6502400" y="1029725"/>
            <a:ext cx="50928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7"/>
          <p:cNvSpPr txBox="1">
            <a:spLocks noGrp="1"/>
          </p:cNvSpPr>
          <p:nvPr>
            <p:ph type="body" idx="1"/>
          </p:nvPr>
        </p:nvSpPr>
        <p:spPr>
          <a:xfrm>
            <a:off x="6557425" y="2815175"/>
            <a:ext cx="5092800" cy="3174900"/>
          </a:xfrm>
          <a:prstGeom prst="rect">
            <a:avLst/>
          </a:prstGeom>
          <a:noFill/>
          <a:ln>
            <a:noFill/>
          </a:ln>
        </p:spPr>
        <p:txBody>
          <a:bodyPr spcFirstLastPara="1" wrap="square" lIns="91425" tIns="45700" rIns="91425" bIns="45700" anchor="t" anchorCtr="0">
            <a:normAutofit/>
          </a:bodyPr>
          <a:lstStyle>
            <a:lvl1pPr marL="457200" lvl="0" indent="-406400" algn="l">
              <a:lnSpc>
                <a:spcPct val="115000"/>
              </a:lnSpc>
              <a:spcBef>
                <a:spcPts val="1000"/>
              </a:spcBef>
              <a:spcAft>
                <a:spcPts val="0"/>
              </a:spcAft>
              <a:buClr>
                <a:schemeClr val="lt1"/>
              </a:buClr>
              <a:buSzPts val="2800"/>
              <a:buChar char="•"/>
              <a:defRPr>
                <a:solidFill>
                  <a:schemeClr val="lt1"/>
                </a:solidFill>
              </a:defRPr>
            </a:lvl1pPr>
            <a:lvl2pPr marL="914400" lvl="1" indent="-381000" algn="l">
              <a:lnSpc>
                <a:spcPct val="115000"/>
              </a:lnSpc>
              <a:spcBef>
                <a:spcPts val="1500"/>
              </a:spcBef>
              <a:spcAft>
                <a:spcPts val="0"/>
              </a:spcAft>
              <a:buClr>
                <a:schemeClr val="lt1"/>
              </a:buClr>
              <a:buSzPts val="2400"/>
              <a:buChar char="•"/>
              <a:defRPr>
                <a:solidFill>
                  <a:schemeClr val="lt1"/>
                </a:solidFill>
              </a:defRPr>
            </a:lvl2pPr>
            <a:lvl3pPr marL="1371600" lvl="2" indent="-355600" algn="l">
              <a:lnSpc>
                <a:spcPct val="115000"/>
              </a:lnSpc>
              <a:spcBef>
                <a:spcPts val="1500"/>
              </a:spcBef>
              <a:spcAft>
                <a:spcPts val="0"/>
              </a:spcAft>
              <a:buClr>
                <a:schemeClr val="lt1"/>
              </a:buClr>
              <a:buSzPts val="2000"/>
              <a:buChar char="•"/>
              <a:defRPr>
                <a:solidFill>
                  <a:schemeClr val="lt1"/>
                </a:solidFill>
              </a:defRPr>
            </a:lvl3pPr>
            <a:lvl4pPr marL="1828800" lvl="3" indent="-342900" algn="l">
              <a:lnSpc>
                <a:spcPct val="115000"/>
              </a:lnSpc>
              <a:spcBef>
                <a:spcPts val="1500"/>
              </a:spcBef>
              <a:spcAft>
                <a:spcPts val="0"/>
              </a:spcAft>
              <a:buClr>
                <a:schemeClr val="lt1"/>
              </a:buClr>
              <a:buSzPts val="1800"/>
              <a:buChar char="•"/>
              <a:defRPr>
                <a:solidFill>
                  <a:schemeClr val="lt1"/>
                </a:solidFill>
              </a:defRPr>
            </a:lvl4pPr>
            <a:lvl5pPr marL="2286000" lvl="4" indent="-342900" algn="l">
              <a:lnSpc>
                <a:spcPct val="115000"/>
              </a:lnSpc>
              <a:spcBef>
                <a:spcPts val="1500"/>
              </a:spcBef>
              <a:spcAft>
                <a:spcPts val="0"/>
              </a:spcAft>
              <a:buClr>
                <a:schemeClr val="lt1"/>
              </a:buClr>
              <a:buSzPts val="1800"/>
              <a:buChar char="•"/>
              <a:defRPr>
                <a:solidFill>
                  <a:schemeClr val="lt1"/>
                </a:solidFill>
              </a:defRPr>
            </a:lvl5pPr>
            <a:lvl6pPr marL="2743200" lvl="5" indent="-342900" algn="l">
              <a:lnSpc>
                <a:spcPct val="115000"/>
              </a:lnSpc>
              <a:spcBef>
                <a:spcPts val="1500"/>
              </a:spcBef>
              <a:spcAft>
                <a:spcPts val="0"/>
              </a:spcAft>
              <a:buClr>
                <a:schemeClr val="lt1"/>
              </a:buClr>
              <a:buSzPts val="1800"/>
              <a:buChar char="•"/>
              <a:defRPr>
                <a:solidFill>
                  <a:schemeClr val="lt1"/>
                </a:solidFill>
              </a:defRPr>
            </a:lvl6pPr>
            <a:lvl7pPr marL="3200400" lvl="6" indent="-342900" algn="l">
              <a:lnSpc>
                <a:spcPct val="115000"/>
              </a:lnSpc>
              <a:spcBef>
                <a:spcPts val="1500"/>
              </a:spcBef>
              <a:spcAft>
                <a:spcPts val="0"/>
              </a:spcAft>
              <a:buClr>
                <a:schemeClr val="lt1"/>
              </a:buClr>
              <a:buSzPts val="1800"/>
              <a:buChar char="•"/>
              <a:defRPr>
                <a:solidFill>
                  <a:schemeClr val="lt1"/>
                </a:solidFill>
              </a:defRPr>
            </a:lvl7pPr>
            <a:lvl8pPr marL="3657600" lvl="7" indent="-342900" algn="l">
              <a:lnSpc>
                <a:spcPct val="115000"/>
              </a:lnSpc>
              <a:spcBef>
                <a:spcPts val="1500"/>
              </a:spcBef>
              <a:spcAft>
                <a:spcPts val="0"/>
              </a:spcAft>
              <a:buClr>
                <a:schemeClr val="lt1"/>
              </a:buClr>
              <a:buSzPts val="1800"/>
              <a:buChar char="•"/>
              <a:defRPr>
                <a:solidFill>
                  <a:schemeClr val="lt1"/>
                </a:solidFill>
              </a:defRPr>
            </a:lvl8pPr>
            <a:lvl9pPr marL="4114800" lvl="8" indent="-342900" algn="l">
              <a:lnSpc>
                <a:spcPct val="115000"/>
              </a:lnSpc>
              <a:spcBef>
                <a:spcPts val="1500"/>
              </a:spcBef>
              <a:spcAft>
                <a:spcPts val="1500"/>
              </a:spcAft>
              <a:buClr>
                <a:schemeClr val="lt1"/>
              </a:buClr>
              <a:buSzPts val="1800"/>
              <a:buChar char="•"/>
              <a:defRPr>
                <a:solidFill>
                  <a:schemeClr val="lt1"/>
                </a:solidFill>
              </a:defRPr>
            </a:lvl9pPr>
          </a:lstStyle>
          <a:p>
            <a:endParaRPr/>
          </a:p>
        </p:txBody>
      </p:sp>
      <p:sp>
        <p:nvSpPr>
          <p:cNvPr id="37" name="Google Shape;37;p7"/>
          <p:cNvSpPr>
            <a:spLocks noGrp="1"/>
          </p:cNvSpPr>
          <p:nvPr>
            <p:ph type="pic" idx="2"/>
          </p:nvPr>
        </p:nvSpPr>
        <p:spPr>
          <a:xfrm>
            <a:off x="0" y="100"/>
            <a:ext cx="5990100" cy="6858000"/>
          </a:xfrm>
          <a:prstGeom prst="rect">
            <a:avLst/>
          </a:prstGeom>
          <a:noFill/>
          <a:ln>
            <a:noFill/>
          </a:ln>
        </p:spPr>
      </p:sp>
    </p:spTree>
    <p:extLst>
      <p:ext uri="{BB962C8B-B14F-4D97-AF65-F5344CB8AC3E}">
        <p14:creationId xmlns:p14="http://schemas.microsoft.com/office/powerpoint/2010/main" val="1027367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able of Contents 03 1">
  <p:cSld name="Table of Contents 03 1">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8"/>
          <p:cNvSpPr txBox="1">
            <a:spLocks noGrp="1"/>
          </p:cNvSpPr>
          <p:nvPr>
            <p:ph type="title"/>
          </p:nvPr>
        </p:nvSpPr>
        <p:spPr>
          <a:xfrm>
            <a:off x="524925" y="585225"/>
            <a:ext cx="85692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900"/>
              <a:buNone/>
              <a:defRPr sz="49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696140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able of Contents 03 1 1">
  <p:cSld name="Table of Contents 03 1 1">
    <p:bg>
      <p:bgPr>
        <a:blipFill>
          <a:blip r:embed="rId2">
            <a:alphaModFix/>
          </a:blip>
          <a:stretch>
            <a:fillRect/>
          </a:stretch>
        </a:blipFill>
        <a:effectLst/>
      </p:bgPr>
    </p:bg>
    <p:spTree>
      <p:nvGrpSpPr>
        <p:cNvPr id="1" name="Shape 40"/>
        <p:cNvGrpSpPr/>
        <p:nvPr/>
      </p:nvGrpSpPr>
      <p:grpSpPr>
        <a:xfrm>
          <a:off x="0" y="0"/>
          <a:ext cx="0" cy="0"/>
          <a:chOff x="0" y="0"/>
          <a:chExt cx="0" cy="0"/>
        </a:xfrm>
      </p:grpSpPr>
      <p:sp>
        <p:nvSpPr>
          <p:cNvPr id="41" name="Google Shape;41;p9"/>
          <p:cNvSpPr txBox="1">
            <a:spLocks noGrp="1"/>
          </p:cNvSpPr>
          <p:nvPr>
            <p:ph type="title"/>
          </p:nvPr>
        </p:nvSpPr>
        <p:spPr>
          <a:xfrm>
            <a:off x="524925" y="585225"/>
            <a:ext cx="85692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900"/>
              <a:buNone/>
              <a:defRPr sz="49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791866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25A08-4DD6-0E8F-B039-2A96B2D6256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1A40A8-3F01-3E5F-82FE-761F42715A6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692E26-8ED9-9212-5BF1-8ED9CF3B4833}"/>
              </a:ext>
            </a:extLst>
          </p:cNvPr>
          <p:cNvSpPr>
            <a:spLocks noGrp="1"/>
          </p:cNvSpPr>
          <p:nvPr>
            <p:ph type="dt" sz="half" idx="10"/>
          </p:nvPr>
        </p:nvSpPr>
        <p:spPr/>
        <p:txBody>
          <a:bodyPr/>
          <a:lstStyle/>
          <a:p>
            <a:fld id="{4CDCFCA3-5BC1-4356-9549-D69C1B91349D}" type="datetimeFigureOut">
              <a:rPr lang="en-US" smtClean="0"/>
              <a:t>5/12/2025</a:t>
            </a:fld>
            <a:endParaRPr lang="en-US"/>
          </a:p>
        </p:txBody>
      </p:sp>
      <p:sp>
        <p:nvSpPr>
          <p:cNvPr id="5" name="Footer Placeholder 4">
            <a:extLst>
              <a:ext uri="{FF2B5EF4-FFF2-40B4-BE49-F238E27FC236}">
                <a16:creationId xmlns:a16="http://schemas.microsoft.com/office/drawing/2014/main" id="{43863C1C-374D-C114-8ED9-7A5048DD57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838384-50B3-5207-5477-C43B1B068332}"/>
              </a:ext>
            </a:extLst>
          </p:cNvPr>
          <p:cNvSpPr>
            <a:spLocks noGrp="1"/>
          </p:cNvSpPr>
          <p:nvPr>
            <p:ph type="sldNum" sz="quarter" idx="12"/>
          </p:nvPr>
        </p:nvSpPr>
        <p:spPr/>
        <p:txBody>
          <a:bodyPr/>
          <a:lstStyle/>
          <a:p>
            <a:fld id="{0EF4313B-89C7-430D-9F40-A746CB37408A}" type="slidenum">
              <a:rPr lang="en-US" smtClean="0"/>
              <a:t>‹#›</a:t>
            </a:fld>
            <a:endParaRPr lang="en-US"/>
          </a:p>
        </p:txBody>
      </p:sp>
    </p:spTree>
    <p:extLst>
      <p:ext uri="{BB962C8B-B14F-4D97-AF65-F5344CB8AC3E}">
        <p14:creationId xmlns:p14="http://schemas.microsoft.com/office/powerpoint/2010/main" val="18938530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able of Contents 03 1 1 1">
  <p:cSld name="Table of Contents 03 1 1 1">
    <p:bg>
      <p:bgPr>
        <a:blipFill>
          <a:blip r:embed="rId2">
            <a:alphaModFix/>
          </a:blip>
          <a:stretch>
            <a:fillRect/>
          </a:stretch>
        </a:blipFill>
        <a:effectLst/>
      </p:bgPr>
    </p:bg>
    <p:spTree>
      <p:nvGrpSpPr>
        <p:cNvPr id="1" name="Shape 42"/>
        <p:cNvGrpSpPr/>
        <p:nvPr/>
      </p:nvGrpSpPr>
      <p:grpSpPr>
        <a:xfrm>
          <a:off x="0" y="0"/>
          <a:ext cx="0" cy="0"/>
          <a:chOff x="0" y="0"/>
          <a:chExt cx="0" cy="0"/>
        </a:xfrm>
      </p:grpSpPr>
      <p:sp>
        <p:nvSpPr>
          <p:cNvPr id="43" name="Google Shape;43;p10"/>
          <p:cNvSpPr txBox="1">
            <a:spLocks noGrp="1"/>
          </p:cNvSpPr>
          <p:nvPr>
            <p:ph type="title"/>
          </p:nvPr>
        </p:nvSpPr>
        <p:spPr>
          <a:xfrm>
            <a:off x="524925" y="585225"/>
            <a:ext cx="85692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900"/>
              <a:buNone/>
              <a:defRPr sz="49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8247618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44"/>
        <p:cNvGrpSpPr/>
        <p:nvPr/>
      </p:nvGrpSpPr>
      <p:grpSpPr>
        <a:xfrm>
          <a:off x="0" y="0"/>
          <a:ext cx="0" cy="0"/>
          <a:chOff x="0" y="0"/>
          <a:chExt cx="0" cy="0"/>
        </a:xfrm>
      </p:grpSpPr>
      <p:sp>
        <p:nvSpPr>
          <p:cNvPr id="45" name="Google Shape;45;p11"/>
          <p:cNvSpPr txBox="1">
            <a:spLocks noGrp="1"/>
          </p:cNvSpPr>
          <p:nvPr>
            <p:ph type="title"/>
          </p:nvPr>
        </p:nvSpPr>
        <p:spPr>
          <a:xfrm>
            <a:off x="423325" y="288925"/>
            <a:ext cx="64134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1"/>
          <p:cNvSpPr txBox="1">
            <a:spLocks noGrp="1"/>
          </p:cNvSpPr>
          <p:nvPr>
            <p:ph type="body" idx="1"/>
          </p:nvPr>
        </p:nvSpPr>
        <p:spPr>
          <a:xfrm>
            <a:off x="423325" y="1690825"/>
            <a:ext cx="6413400" cy="4790700"/>
          </a:xfrm>
          <a:prstGeom prst="rect">
            <a:avLst/>
          </a:prstGeom>
          <a:noFill/>
          <a:ln>
            <a:noFill/>
          </a:ln>
        </p:spPr>
        <p:txBody>
          <a:bodyPr spcFirstLastPara="1" wrap="square" lIns="91425" tIns="45700" rIns="91425" bIns="45700" anchor="t" anchorCtr="0">
            <a:normAutofit/>
          </a:bodyPr>
          <a:lstStyle>
            <a:lvl1pPr marL="457200" lvl="0" indent="-342900" algn="l">
              <a:lnSpc>
                <a:spcPct val="115000"/>
              </a:lnSpc>
              <a:spcBef>
                <a:spcPts val="0"/>
              </a:spcBef>
              <a:spcAft>
                <a:spcPts val="0"/>
              </a:spcAft>
              <a:buClr>
                <a:schemeClr val="dk1"/>
              </a:buClr>
              <a:buSzPts val="1800"/>
              <a:buChar char="•"/>
              <a:defRPr/>
            </a:lvl1pPr>
            <a:lvl2pPr marL="914400" lvl="1" indent="-342900" algn="l">
              <a:lnSpc>
                <a:spcPct val="115000"/>
              </a:lnSpc>
              <a:spcBef>
                <a:spcPts val="0"/>
              </a:spcBef>
              <a:spcAft>
                <a:spcPts val="0"/>
              </a:spcAft>
              <a:buClr>
                <a:schemeClr val="dk1"/>
              </a:buClr>
              <a:buSzPts val="1800"/>
              <a:buChar char="•"/>
              <a:defRPr/>
            </a:lvl2pPr>
            <a:lvl3pPr marL="1371600" lvl="2" indent="-342900" algn="l">
              <a:lnSpc>
                <a:spcPct val="115000"/>
              </a:lnSpc>
              <a:spcBef>
                <a:spcPts val="0"/>
              </a:spcBef>
              <a:spcAft>
                <a:spcPts val="0"/>
              </a:spcAft>
              <a:buClr>
                <a:schemeClr val="dk1"/>
              </a:buClr>
              <a:buSzPts val="1800"/>
              <a:buChar char="•"/>
              <a:defRPr/>
            </a:lvl3pPr>
            <a:lvl4pPr marL="1828800" lvl="3" indent="-342900" algn="l">
              <a:lnSpc>
                <a:spcPct val="115000"/>
              </a:lnSpc>
              <a:spcBef>
                <a:spcPts val="0"/>
              </a:spcBef>
              <a:spcAft>
                <a:spcPts val="0"/>
              </a:spcAft>
              <a:buClr>
                <a:schemeClr val="dk1"/>
              </a:buClr>
              <a:buSzPts val="1800"/>
              <a:buChar char="•"/>
              <a:defRPr/>
            </a:lvl4pPr>
            <a:lvl5pPr marL="2286000" lvl="4" indent="-342900" algn="l">
              <a:lnSpc>
                <a:spcPct val="115000"/>
              </a:lnSpc>
              <a:spcBef>
                <a:spcPts val="0"/>
              </a:spcBef>
              <a:spcAft>
                <a:spcPts val="0"/>
              </a:spcAft>
              <a:buClr>
                <a:schemeClr val="dk1"/>
              </a:buClr>
              <a:buSzPts val="1800"/>
              <a:buChar char="•"/>
              <a:defRPr/>
            </a:lvl5pPr>
            <a:lvl6pPr marL="2743200" lvl="5" indent="-342900" algn="l">
              <a:lnSpc>
                <a:spcPct val="115000"/>
              </a:lnSpc>
              <a:spcBef>
                <a:spcPts val="0"/>
              </a:spcBef>
              <a:spcAft>
                <a:spcPts val="0"/>
              </a:spcAft>
              <a:buClr>
                <a:schemeClr val="dk1"/>
              </a:buClr>
              <a:buSzPts val="1800"/>
              <a:buChar char="•"/>
              <a:defRPr/>
            </a:lvl6pPr>
            <a:lvl7pPr marL="3200400" lvl="6" indent="-342900" algn="l">
              <a:lnSpc>
                <a:spcPct val="115000"/>
              </a:lnSpc>
              <a:spcBef>
                <a:spcPts val="0"/>
              </a:spcBef>
              <a:spcAft>
                <a:spcPts val="0"/>
              </a:spcAft>
              <a:buClr>
                <a:schemeClr val="dk1"/>
              </a:buClr>
              <a:buSzPts val="1800"/>
              <a:buChar char="•"/>
              <a:defRPr/>
            </a:lvl7pPr>
            <a:lvl8pPr marL="3657600" lvl="7" indent="-342900" algn="l">
              <a:lnSpc>
                <a:spcPct val="115000"/>
              </a:lnSpc>
              <a:spcBef>
                <a:spcPts val="0"/>
              </a:spcBef>
              <a:spcAft>
                <a:spcPts val="0"/>
              </a:spcAft>
              <a:buClr>
                <a:schemeClr val="dk1"/>
              </a:buClr>
              <a:buSzPts val="1800"/>
              <a:buChar char="•"/>
              <a:defRPr/>
            </a:lvl8pPr>
            <a:lvl9pPr marL="4114800" lvl="8" indent="-342900" algn="l">
              <a:lnSpc>
                <a:spcPct val="115000"/>
              </a:lnSpc>
              <a:spcBef>
                <a:spcPts val="0"/>
              </a:spcBef>
              <a:spcAft>
                <a:spcPts val="0"/>
              </a:spcAft>
              <a:buClr>
                <a:schemeClr val="dk1"/>
              </a:buClr>
              <a:buSzPts val="1800"/>
              <a:buChar char="•"/>
              <a:defRPr/>
            </a:lvl9pPr>
          </a:lstStyle>
          <a:p>
            <a:endParaRPr/>
          </a:p>
        </p:txBody>
      </p:sp>
      <p:sp>
        <p:nvSpPr>
          <p:cNvPr id="47" name="Google Shape;47;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50" name="Google Shape;50;p11"/>
          <p:cNvSpPr>
            <a:spLocks noGrp="1"/>
          </p:cNvSpPr>
          <p:nvPr>
            <p:ph type="pic" idx="2"/>
          </p:nvPr>
        </p:nvSpPr>
        <p:spPr>
          <a:xfrm>
            <a:off x="7202466" y="0"/>
            <a:ext cx="4989600" cy="6879300"/>
          </a:xfrm>
          <a:prstGeom prst="rect">
            <a:avLst/>
          </a:prstGeom>
          <a:noFill/>
          <a:ln>
            <a:noFill/>
          </a:ln>
        </p:spPr>
      </p:sp>
    </p:spTree>
    <p:extLst>
      <p:ext uri="{BB962C8B-B14F-4D97-AF65-F5344CB8AC3E}">
        <p14:creationId xmlns:p14="http://schemas.microsoft.com/office/powerpoint/2010/main" val="7229234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51"/>
        <p:cNvGrpSpPr/>
        <p:nvPr/>
      </p:nvGrpSpPr>
      <p:grpSpPr>
        <a:xfrm>
          <a:off x="0" y="0"/>
          <a:ext cx="0" cy="0"/>
          <a:chOff x="0" y="0"/>
          <a:chExt cx="0" cy="0"/>
        </a:xfrm>
      </p:grpSpPr>
      <p:sp>
        <p:nvSpPr>
          <p:cNvPr id="52" name="Google Shape;52;p12"/>
          <p:cNvSpPr txBox="1">
            <a:spLocks noGrp="1"/>
          </p:cNvSpPr>
          <p:nvPr>
            <p:ph type="title"/>
          </p:nvPr>
        </p:nvSpPr>
        <p:spPr>
          <a:xfrm>
            <a:off x="423325" y="60325"/>
            <a:ext cx="11160900" cy="10956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18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53" name="Google Shape;53;p12"/>
          <p:cNvSpPr txBox="1">
            <a:spLocks noGrp="1"/>
          </p:cNvSpPr>
          <p:nvPr>
            <p:ph type="body" idx="1"/>
          </p:nvPr>
        </p:nvSpPr>
        <p:spPr>
          <a:xfrm>
            <a:off x="423325" y="1155925"/>
            <a:ext cx="11301900" cy="2571000"/>
          </a:xfrm>
          <a:prstGeom prst="rect">
            <a:avLst/>
          </a:prstGeom>
          <a:noFill/>
          <a:ln>
            <a:noFill/>
          </a:ln>
        </p:spPr>
        <p:txBody>
          <a:bodyPr spcFirstLastPara="1" wrap="square" lIns="91425" tIns="45700" rIns="91425" bIns="45700" anchor="t" anchorCtr="0">
            <a:normAutofit/>
          </a:bodyPr>
          <a:lstStyle>
            <a:lvl1pPr marL="457200" lvl="0" indent="-342900" algn="l">
              <a:lnSpc>
                <a:spcPct val="115000"/>
              </a:lnSpc>
              <a:spcBef>
                <a:spcPts val="0"/>
              </a:spcBef>
              <a:spcAft>
                <a:spcPts val="0"/>
              </a:spcAft>
              <a:buClr>
                <a:schemeClr val="dk1"/>
              </a:buClr>
              <a:buSzPts val="1800"/>
              <a:buChar char="•"/>
              <a:defRPr/>
            </a:lvl1pPr>
            <a:lvl2pPr marL="914400" lvl="1" indent="-342900" algn="l">
              <a:lnSpc>
                <a:spcPct val="115000"/>
              </a:lnSpc>
              <a:spcBef>
                <a:spcPts val="0"/>
              </a:spcBef>
              <a:spcAft>
                <a:spcPts val="0"/>
              </a:spcAft>
              <a:buClr>
                <a:schemeClr val="dk1"/>
              </a:buClr>
              <a:buSzPts val="1800"/>
              <a:buChar char="•"/>
              <a:defRPr/>
            </a:lvl2pPr>
            <a:lvl3pPr marL="1371600" lvl="2" indent="-342900" algn="l">
              <a:lnSpc>
                <a:spcPct val="115000"/>
              </a:lnSpc>
              <a:spcBef>
                <a:spcPts val="0"/>
              </a:spcBef>
              <a:spcAft>
                <a:spcPts val="0"/>
              </a:spcAft>
              <a:buClr>
                <a:schemeClr val="dk1"/>
              </a:buClr>
              <a:buSzPts val="1800"/>
              <a:buChar char="•"/>
              <a:defRPr/>
            </a:lvl3pPr>
            <a:lvl4pPr marL="1828800" lvl="3" indent="-342900" algn="l">
              <a:lnSpc>
                <a:spcPct val="115000"/>
              </a:lnSpc>
              <a:spcBef>
                <a:spcPts val="0"/>
              </a:spcBef>
              <a:spcAft>
                <a:spcPts val="0"/>
              </a:spcAft>
              <a:buClr>
                <a:schemeClr val="dk1"/>
              </a:buClr>
              <a:buSzPts val="1800"/>
              <a:buChar char="•"/>
              <a:defRPr/>
            </a:lvl4pPr>
            <a:lvl5pPr marL="2286000" lvl="4" indent="-342900" algn="l">
              <a:lnSpc>
                <a:spcPct val="115000"/>
              </a:lnSpc>
              <a:spcBef>
                <a:spcPts val="0"/>
              </a:spcBef>
              <a:spcAft>
                <a:spcPts val="0"/>
              </a:spcAft>
              <a:buClr>
                <a:schemeClr val="dk1"/>
              </a:buClr>
              <a:buSzPts val="1800"/>
              <a:buChar char="•"/>
              <a:defRPr/>
            </a:lvl5pPr>
            <a:lvl6pPr marL="2743200" lvl="5" indent="-342900" algn="l">
              <a:lnSpc>
                <a:spcPct val="115000"/>
              </a:lnSpc>
              <a:spcBef>
                <a:spcPts val="0"/>
              </a:spcBef>
              <a:spcAft>
                <a:spcPts val="0"/>
              </a:spcAft>
              <a:buClr>
                <a:schemeClr val="dk1"/>
              </a:buClr>
              <a:buSzPts val="1800"/>
              <a:buChar char="•"/>
              <a:defRPr/>
            </a:lvl6pPr>
            <a:lvl7pPr marL="3200400" lvl="6" indent="-342900" algn="l">
              <a:lnSpc>
                <a:spcPct val="115000"/>
              </a:lnSpc>
              <a:spcBef>
                <a:spcPts val="0"/>
              </a:spcBef>
              <a:spcAft>
                <a:spcPts val="0"/>
              </a:spcAft>
              <a:buClr>
                <a:schemeClr val="dk1"/>
              </a:buClr>
              <a:buSzPts val="1800"/>
              <a:buChar char="•"/>
              <a:defRPr/>
            </a:lvl7pPr>
            <a:lvl8pPr marL="3657600" lvl="7" indent="-342900" algn="l">
              <a:lnSpc>
                <a:spcPct val="115000"/>
              </a:lnSpc>
              <a:spcBef>
                <a:spcPts val="0"/>
              </a:spcBef>
              <a:spcAft>
                <a:spcPts val="0"/>
              </a:spcAft>
              <a:buClr>
                <a:schemeClr val="dk1"/>
              </a:buClr>
              <a:buSzPts val="1800"/>
              <a:buChar char="•"/>
              <a:defRPr/>
            </a:lvl8pPr>
            <a:lvl9pPr marL="4114800" lvl="8" indent="-342900" algn="l">
              <a:lnSpc>
                <a:spcPct val="115000"/>
              </a:lnSpc>
              <a:spcBef>
                <a:spcPts val="0"/>
              </a:spcBef>
              <a:spcAft>
                <a:spcPts val="0"/>
              </a:spcAft>
              <a:buClr>
                <a:schemeClr val="dk1"/>
              </a:buClr>
              <a:buSzPts val="1800"/>
              <a:buChar char="•"/>
              <a:defRPr/>
            </a:lvl9pPr>
          </a:lstStyle>
          <a:p>
            <a:endParaRPr/>
          </a:p>
        </p:txBody>
      </p:sp>
      <p:sp>
        <p:nvSpPr>
          <p:cNvPr id="54" name="Google Shape;54;p12"/>
          <p:cNvSpPr>
            <a:spLocks noGrp="1"/>
          </p:cNvSpPr>
          <p:nvPr>
            <p:ph type="pic" idx="2"/>
          </p:nvPr>
        </p:nvSpPr>
        <p:spPr>
          <a:xfrm>
            <a:off x="0" y="4250925"/>
            <a:ext cx="12192000" cy="2607000"/>
          </a:xfrm>
          <a:prstGeom prst="rect">
            <a:avLst/>
          </a:prstGeom>
          <a:noFill/>
          <a:ln>
            <a:noFill/>
          </a:ln>
        </p:spPr>
      </p:sp>
    </p:spTree>
    <p:extLst>
      <p:ext uri="{BB962C8B-B14F-4D97-AF65-F5344CB8AC3E}">
        <p14:creationId xmlns:p14="http://schemas.microsoft.com/office/powerpoint/2010/main" val="28550697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1">
  <p:cSld name="Title Only 1">
    <p:bg>
      <p:bgPr>
        <a:solidFill>
          <a:schemeClr val="accent2"/>
        </a:solidFill>
        <a:effectLst/>
      </p:bgPr>
    </p:bg>
    <p:spTree>
      <p:nvGrpSpPr>
        <p:cNvPr id="1" name="Shape 55"/>
        <p:cNvGrpSpPr/>
        <p:nvPr/>
      </p:nvGrpSpPr>
      <p:grpSpPr>
        <a:xfrm>
          <a:off x="0" y="0"/>
          <a:ext cx="0" cy="0"/>
          <a:chOff x="0" y="0"/>
          <a:chExt cx="0" cy="0"/>
        </a:xfrm>
      </p:grpSpPr>
      <p:sp>
        <p:nvSpPr>
          <p:cNvPr id="56" name="Google Shape;56;p13"/>
          <p:cNvSpPr txBox="1">
            <a:spLocks noGrp="1"/>
          </p:cNvSpPr>
          <p:nvPr>
            <p:ph type="title"/>
          </p:nvPr>
        </p:nvSpPr>
        <p:spPr>
          <a:xfrm>
            <a:off x="304800" y="603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44723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ly 1 1">
  <p:cSld name="Title Only 1 1">
    <p:bg>
      <p:bgPr>
        <a:solidFill>
          <a:schemeClr val="accent3"/>
        </a:solidFill>
        <a:effectLst/>
      </p:bgPr>
    </p:bg>
    <p:spTree>
      <p:nvGrpSpPr>
        <p:cNvPr id="1" name="Shape 60"/>
        <p:cNvGrpSpPr/>
        <p:nvPr/>
      </p:nvGrpSpPr>
      <p:grpSpPr>
        <a:xfrm>
          <a:off x="0" y="0"/>
          <a:ext cx="0" cy="0"/>
          <a:chOff x="0" y="0"/>
          <a:chExt cx="0" cy="0"/>
        </a:xfrm>
      </p:grpSpPr>
      <p:sp>
        <p:nvSpPr>
          <p:cNvPr id="61" name="Google Shape;61;p14"/>
          <p:cNvSpPr txBox="1">
            <a:spLocks noGrp="1"/>
          </p:cNvSpPr>
          <p:nvPr>
            <p:ph type="title"/>
          </p:nvPr>
        </p:nvSpPr>
        <p:spPr>
          <a:xfrm>
            <a:off x="304800" y="603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6011027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1 1 1">
  <p:cSld name="Title Only 1 1 1">
    <p:bg>
      <p:bgPr>
        <a:solidFill>
          <a:schemeClr val="accent4"/>
        </a:solidFill>
        <a:effectLst/>
      </p:bgPr>
    </p:bg>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04800" y="603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6042885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1 1 1 1">
  <p:cSld name="Title Only 1 1 1 1">
    <p:bg>
      <p:bgPr>
        <a:solidFill>
          <a:schemeClr val="lt1"/>
        </a:solidFill>
        <a:effectLst/>
      </p:bgPr>
    </p:bg>
    <p:spTree>
      <p:nvGrpSpPr>
        <p:cNvPr id="1" name="Shape 70"/>
        <p:cNvGrpSpPr/>
        <p:nvPr/>
      </p:nvGrpSpPr>
      <p:grpSpPr>
        <a:xfrm>
          <a:off x="0" y="0"/>
          <a:ext cx="0" cy="0"/>
          <a:chOff x="0" y="0"/>
          <a:chExt cx="0" cy="0"/>
        </a:xfrm>
      </p:grpSpPr>
      <p:sp>
        <p:nvSpPr>
          <p:cNvPr id="71" name="Google Shape;71;p16"/>
          <p:cNvSpPr txBox="1">
            <a:spLocks noGrp="1"/>
          </p:cNvSpPr>
          <p:nvPr>
            <p:ph type="title"/>
          </p:nvPr>
        </p:nvSpPr>
        <p:spPr>
          <a:xfrm>
            <a:off x="304800" y="603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2"/>
              </a:buClr>
              <a:buSzPts val="1800"/>
              <a:buNone/>
              <a:defRPr>
                <a:solidFill>
                  <a:schemeClr val="dk2"/>
                </a:solidFill>
              </a:defRPr>
            </a:lvl1pPr>
            <a:lvl2pPr lvl="1" algn="l">
              <a:lnSpc>
                <a:spcPct val="100000"/>
              </a:lnSpc>
              <a:spcBef>
                <a:spcPts val="0"/>
              </a:spcBef>
              <a:spcAft>
                <a:spcPts val="0"/>
              </a:spcAft>
              <a:buClr>
                <a:schemeClr val="dk2"/>
              </a:buClr>
              <a:buSzPts val="1400"/>
              <a:buNone/>
              <a:defRPr>
                <a:solidFill>
                  <a:schemeClr val="dk2"/>
                </a:solidFill>
              </a:defRPr>
            </a:lvl2pPr>
            <a:lvl3pPr lvl="2" algn="l">
              <a:lnSpc>
                <a:spcPct val="100000"/>
              </a:lnSpc>
              <a:spcBef>
                <a:spcPts val="0"/>
              </a:spcBef>
              <a:spcAft>
                <a:spcPts val="0"/>
              </a:spcAft>
              <a:buClr>
                <a:schemeClr val="dk2"/>
              </a:buClr>
              <a:buSzPts val="1400"/>
              <a:buNone/>
              <a:defRPr>
                <a:solidFill>
                  <a:schemeClr val="dk2"/>
                </a:solidFill>
              </a:defRPr>
            </a:lvl3pPr>
            <a:lvl4pPr lvl="3" algn="l">
              <a:lnSpc>
                <a:spcPct val="100000"/>
              </a:lnSpc>
              <a:spcBef>
                <a:spcPts val="0"/>
              </a:spcBef>
              <a:spcAft>
                <a:spcPts val="0"/>
              </a:spcAft>
              <a:buClr>
                <a:schemeClr val="dk2"/>
              </a:buClr>
              <a:buSzPts val="1400"/>
              <a:buNone/>
              <a:defRPr>
                <a:solidFill>
                  <a:schemeClr val="dk2"/>
                </a:solidFill>
              </a:defRPr>
            </a:lvl4pPr>
            <a:lvl5pPr lvl="4" algn="l">
              <a:lnSpc>
                <a:spcPct val="100000"/>
              </a:lnSpc>
              <a:spcBef>
                <a:spcPts val="0"/>
              </a:spcBef>
              <a:spcAft>
                <a:spcPts val="0"/>
              </a:spcAft>
              <a:buClr>
                <a:schemeClr val="dk2"/>
              </a:buClr>
              <a:buSzPts val="1400"/>
              <a:buNone/>
              <a:defRPr>
                <a:solidFill>
                  <a:schemeClr val="dk2"/>
                </a:solidFill>
              </a:defRPr>
            </a:lvl5pPr>
            <a:lvl6pPr lvl="5" algn="l">
              <a:lnSpc>
                <a:spcPct val="100000"/>
              </a:lnSpc>
              <a:spcBef>
                <a:spcPts val="0"/>
              </a:spcBef>
              <a:spcAft>
                <a:spcPts val="0"/>
              </a:spcAft>
              <a:buClr>
                <a:schemeClr val="dk2"/>
              </a:buClr>
              <a:buSzPts val="1400"/>
              <a:buNone/>
              <a:defRPr>
                <a:solidFill>
                  <a:schemeClr val="dk2"/>
                </a:solidFill>
              </a:defRPr>
            </a:lvl6pPr>
            <a:lvl7pPr lvl="6" algn="l">
              <a:lnSpc>
                <a:spcPct val="100000"/>
              </a:lnSpc>
              <a:spcBef>
                <a:spcPts val="0"/>
              </a:spcBef>
              <a:spcAft>
                <a:spcPts val="0"/>
              </a:spcAft>
              <a:buClr>
                <a:schemeClr val="dk2"/>
              </a:buClr>
              <a:buSzPts val="1400"/>
              <a:buNone/>
              <a:defRPr>
                <a:solidFill>
                  <a:schemeClr val="dk2"/>
                </a:solidFill>
              </a:defRPr>
            </a:lvl7pPr>
            <a:lvl8pPr lvl="7" algn="l">
              <a:lnSpc>
                <a:spcPct val="100000"/>
              </a:lnSpc>
              <a:spcBef>
                <a:spcPts val="0"/>
              </a:spcBef>
              <a:spcAft>
                <a:spcPts val="0"/>
              </a:spcAft>
              <a:buClr>
                <a:schemeClr val="dk2"/>
              </a:buClr>
              <a:buSzPts val="1400"/>
              <a:buNone/>
              <a:defRPr>
                <a:solidFill>
                  <a:schemeClr val="dk2"/>
                </a:solidFill>
              </a:defRPr>
            </a:lvl8pPr>
            <a:lvl9pPr lvl="8" algn="l">
              <a:lnSpc>
                <a:spcPct val="100000"/>
              </a:lnSpc>
              <a:spcBef>
                <a:spcPts val="0"/>
              </a:spcBef>
              <a:spcAft>
                <a:spcPts val="0"/>
              </a:spcAft>
              <a:buClr>
                <a:schemeClr val="dk2"/>
              </a:buClr>
              <a:buSzPts val="1400"/>
              <a:buNone/>
              <a:defRPr>
                <a:solidFill>
                  <a:schemeClr val="dk2"/>
                </a:solidFill>
              </a:defRPr>
            </a:lvl9pPr>
          </a:lstStyle>
          <a:p>
            <a:endParaRPr/>
          </a:p>
        </p:txBody>
      </p:sp>
      <p:sp>
        <p:nvSpPr>
          <p:cNvPr id="72" name="Google Shape;72;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8262364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able of Contents 03">
  <p:cSld name="Table of Contents 03">
    <p:bg>
      <p:bgPr>
        <a:solidFill>
          <a:schemeClr val="accent2"/>
        </a:solidFill>
        <a:effectLst/>
      </p:bgPr>
    </p:bg>
    <p:spTree>
      <p:nvGrpSpPr>
        <p:cNvPr id="1" name="Shape 75"/>
        <p:cNvGrpSpPr/>
        <p:nvPr/>
      </p:nvGrpSpPr>
      <p:grpSpPr>
        <a:xfrm>
          <a:off x="0" y="0"/>
          <a:ext cx="0" cy="0"/>
          <a:chOff x="0" y="0"/>
          <a:chExt cx="0" cy="0"/>
        </a:xfrm>
      </p:grpSpPr>
      <p:sp>
        <p:nvSpPr>
          <p:cNvPr id="76" name="Google Shape;76;p17"/>
          <p:cNvSpPr txBox="1">
            <a:spLocks noGrp="1"/>
          </p:cNvSpPr>
          <p:nvPr>
            <p:ph type="title"/>
          </p:nvPr>
        </p:nvSpPr>
        <p:spPr>
          <a:xfrm>
            <a:off x="6502400" y="1029725"/>
            <a:ext cx="50928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7"/>
          <p:cNvSpPr txBox="1">
            <a:spLocks noGrp="1"/>
          </p:cNvSpPr>
          <p:nvPr>
            <p:ph type="body" idx="1"/>
          </p:nvPr>
        </p:nvSpPr>
        <p:spPr>
          <a:xfrm>
            <a:off x="6557425" y="2815175"/>
            <a:ext cx="5092800" cy="3174900"/>
          </a:xfrm>
          <a:prstGeom prst="rect">
            <a:avLst/>
          </a:prstGeom>
          <a:noFill/>
          <a:ln>
            <a:noFill/>
          </a:ln>
        </p:spPr>
        <p:txBody>
          <a:bodyPr spcFirstLastPara="1" wrap="square" lIns="91425" tIns="45700" rIns="91425" bIns="45700" anchor="t" anchorCtr="0">
            <a:normAutofit/>
          </a:bodyPr>
          <a:lstStyle>
            <a:lvl1pPr marL="457200" lvl="0" indent="-406400" algn="l">
              <a:lnSpc>
                <a:spcPct val="115000"/>
              </a:lnSpc>
              <a:spcBef>
                <a:spcPts val="1000"/>
              </a:spcBef>
              <a:spcAft>
                <a:spcPts val="0"/>
              </a:spcAft>
              <a:buClr>
                <a:schemeClr val="lt1"/>
              </a:buClr>
              <a:buSzPts val="2800"/>
              <a:buChar char="•"/>
              <a:defRPr>
                <a:solidFill>
                  <a:schemeClr val="lt1"/>
                </a:solidFill>
              </a:defRPr>
            </a:lvl1pPr>
            <a:lvl2pPr marL="914400" lvl="1" indent="-381000" algn="l">
              <a:lnSpc>
                <a:spcPct val="115000"/>
              </a:lnSpc>
              <a:spcBef>
                <a:spcPts val="1500"/>
              </a:spcBef>
              <a:spcAft>
                <a:spcPts val="0"/>
              </a:spcAft>
              <a:buClr>
                <a:schemeClr val="lt1"/>
              </a:buClr>
              <a:buSzPts val="2400"/>
              <a:buChar char="•"/>
              <a:defRPr>
                <a:solidFill>
                  <a:schemeClr val="lt1"/>
                </a:solidFill>
              </a:defRPr>
            </a:lvl2pPr>
            <a:lvl3pPr marL="1371600" lvl="2" indent="-355600" algn="l">
              <a:lnSpc>
                <a:spcPct val="115000"/>
              </a:lnSpc>
              <a:spcBef>
                <a:spcPts val="1500"/>
              </a:spcBef>
              <a:spcAft>
                <a:spcPts val="0"/>
              </a:spcAft>
              <a:buClr>
                <a:schemeClr val="lt1"/>
              </a:buClr>
              <a:buSzPts val="2000"/>
              <a:buChar char="•"/>
              <a:defRPr>
                <a:solidFill>
                  <a:schemeClr val="lt1"/>
                </a:solidFill>
              </a:defRPr>
            </a:lvl3pPr>
            <a:lvl4pPr marL="1828800" lvl="3" indent="-342900" algn="l">
              <a:lnSpc>
                <a:spcPct val="115000"/>
              </a:lnSpc>
              <a:spcBef>
                <a:spcPts val="1500"/>
              </a:spcBef>
              <a:spcAft>
                <a:spcPts val="0"/>
              </a:spcAft>
              <a:buClr>
                <a:schemeClr val="lt1"/>
              </a:buClr>
              <a:buSzPts val="1800"/>
              <a:buChar char="•"/>
              <a:defRPr>
                <a:solidFill>
                  <a:schemeClr val="lt1"/>
                </a:solidFill>
              </a:defRPr>
            </a:lvl4pPr>
            <a:lvl5pPr marL="2286000" lvl="4" indent="-342900" algn="l">
              <a:lnSpc>
                <a:spcPct val="115000"/>
              </a:lnSpc>
              <a:spcBef>
                <a:spcPts val="1500"/>
              </a:spcBef>
              <a:spcAft>
                <a:spcPts val="0"/>
              </a:spcAft>
              <a:buClr>
                <a:schemeClr val="lt1"/>
              </a:buClr>
              <a:buSzPts val="1800"/>
              <a:buChar char="•"/>
              <a:defRPr>
                <a:solidFill>
                  <a:schemeClr val="lt1"/>
                </a:solidFill>
              </a:defRPr>
            </a:lvl5pPr>
            <a:lvl6pPr marL="2743200" lvl="5" indent="-342900" algn="l">
              <a:lnSpc>
                <a:spcPct val="115000"/>
              </a:lnSpc>
              <a:spcBef>
                <a:spcPts val="1500"/>
              </a:spcBef>
              <a:spcAft>
                <a:spcPts val="0"/>
              </a:spcAft>
              <a:buClr>
                <a:schemeClr val="lt1"/>
              </a:buClr>
              <a:buSzPts val="1800"/>
              <a:buChar char="•"/>
              <a:defRPr>
                <a:solidFill>
                  <a:schemeClr val="lt1"/>
                </a:solidFill>
              </a:defRPr>
            </a:lvl6pPr>
            <a:lvl7pPr marL="3200400" lvl="6" indent="-342900" algn="l">
              <a:lnSpc>
                <a:spcPct val="115000"/>
              </a:lnSpc>
              <a:spcBef>
                <a:spcPts val="1500"/>
              </a:spcBef>
              <a:spcAft>
                <a:spcPts val="0"/>
              </a:spcAft>
              <a:buClr>
                <a:schemeClr val="lt1"/>
              </a:buClr>
              <a:buSzPts val="1800"/>
              <a:buChar char="•"/>
              <a:defRPr>
                <a:solidFill>
                  <a:schemeClr val="lt1"/>
                </a:solidFill>
              </a:defRPr>
            </a:lvl7pPr>
            <a:lvl8pPr marL="3657600" lvl="7" indent="-342900" algn="l">
              <a:lnSpc>
                <a:spcPct val="115000"/>
              </a:lnSpc>
              <a:spcBef>
                <a:spcPts val="1500"/>
              </a:spcBef>
              <a:spcAft>
                <a:spcPts val="0"/>
              </a:spcAft>
              <a:buClr>
                <a:schemeClr val="lt1"/>
              </a:buClr>
              <a:buSzPts val="1800"/>
              <a:buChar char="•"/>
              <a:defRPr>
                <a:solidFill>
                  <a:schemeClr val="lt1"/>
                </a:solidFill>
              </a:defRPr>
            </a:lvl8pPr>
            <a:lvl9pPr marL="4114800" lvl="8" indent="-342900" algn="l">
              <a:lnSpc>
                <a:spcPct val="115000"/>
              </a:lnSpc>
              <a:spcBef>
                <a:spcPts val="1500"/>
              </a:spcBef>
              <a:spcAft>
                <a:spcPts val="1500"/>
              </a:spcAft>
              <a:buClr>
                <a:schemeClr val="lt1"/>
              </a:buClr>
              <a:buSzPts val="1800"/>
              <a:buChar char="•"/>
              <a:defRPr>
                <a:solidFill>
                  <a:schemeClr val="lt1"/>
                </a:solidFill>
              </a:defRPr>
            </a:lvl9pPr>
          </a:lstStyle>
          <a:p>
            <a:endParaRPr/>
          </a:p>
        </p:txBody>
      </p:sp>
      <p:sp>
        <p:nvSpPr>
          <p:cNvPr id="78" name="Google Shape;78;p17"/>
          <p:cNvSpPr>
            <a:spLocks noGrp="1"/>
          </p:cNvSpPr>
          <p:nvPr>
            <p:ph type="pic" idx="2"/>
          </p:nvPr>
        </p:nvSpPr>
        <p:spPr>
          <a:xfrm>
            <a:off x="0" y="100"/>
            <a:ext cx="5990100" cy="6858000"/>
          </a:xfrm>
          <a:prstGeom prst="rect">
            <a:avLst/>
          </a:prstGeom>
          <a:noFill/>
          <a:ln>
            <a:noFill/>
          </a:ln>
        </p:spPr>
      </p:sp>
    </p:spTree>
    <p:extLst>
      <p:ext uri="{BB962C8B-B14F-4D97-AF65-F5344CB8AC3E}">
        <p14:creationId xmlns:p14="http://schemas.microsoft.com/office/powerpoint/2010/main" val="24565873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1A6E7-F74F-B601-B9B1-638DD445851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FE70818-3466-7795-24F8-B5C48FC01B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710C2E7-48E9-C62C-A9F6-D355353C6C49}"/>
              </a:ext>
            </a:extLst>
          </p:cNvPr>
          <p:cNvSpPr>
            <a:spLocks noGrp="1"/>
          </p:cNvSpPr>
          <p:nvPr>
            <p:ph type="dt" sz="half" idx="10"/>
          </p:nvPr>
        </p:nvSpPr>
        <p:spPr/>
        <p:txBody>
          <a:bodyPr/>
          <a:lstStyle/>
          <a:p>
            <a:fld id="{63DA8D84-6B61-4718-A7A9-EE0ACC849B25}" type="datetimeFigureOut">
              <a:rPr lang="en-US" smtClean="0"/>
              <a:t>5/12/2025</a:t>
            </a:fld>
            <a:endParaRPr lang="en-US"/>
          </a:p>
        </p:txBody>
      </p:sp>
      <p:sp>
        <p:nvSpPr>
          <p:cNvPr id="5" name="Footer Placeholder 4">
            <a:extLst>
              <a:ext uri="{FF2B5EF4-FFF2-40B4-BE49-F238E27FC236}">
                <a16:creationId xmlns:a16="http://schemas.microsoft.com/office/drawing/2014/main" id="{977FB40C-4C4E-CFB9-5D81-5360F90995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B764D2-8365-43D8-56EF-975284CBC38A}"/>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39757457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78906-1E56-DC89-E00A-CE8ADA1EB2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F411CD-1E08-1788-1413-693DCC9351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755199-0C8B-2CA8-2666-B5D2C097062E}"/>
              </a:ext>
            </a:extLst>
          </p:cNvPr>
          <p:cNvSpPr>
            <a:spLocks noGrp="1"/>
          </p:cNvSpPr>
          <p:nvPr>
            <p:ph type="dt" sz="half" idx="10"/>
          </p:nvPr>
        </p:nvSpPr>
        <p:spPr/>
        <p:txBody>
          <a:bodyPr/>
          <a:lstStyle/>
          <a:p>
            <a:fld id="{63DA8D84-6B61-4718-A7A9-EE0ACC849B25}" type="datetimeFigureOut">
              <a:rPr lang="en-US" smtClean="0"/>
              <a:t>5/12/2025</a:t>
            </a:fld>
            <a:endParaRPr lang="en-US"/>
          </a:p>
        </p:txBody>
      </p:sp>
      <p:sp>
        <p:nvSpPr>
          <p:cNvPr id="5" name="Footer Placeholder 4">
            <a:extLst>
              <a:ext uri="{FF2B5EF4-FFF2-40B4-BE49-F238E27FC236}">
                <a16:creationId xmlns:a16="http://schemas.microsoft.com/office/drawing/2014/main" id="{5BE54E87-3ED3-29F5-E3AE-E87488CA20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1676E7-A352-993C-1EB9-FE05190B064A}"/>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657098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5F6AC-414B-2BE8-518E-DAA6F060660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AC2CB8A-9D77-9A5B-A9BB-3F90825E1EF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9F8F66D-1069-F897-1CE6-848C855B5455}"/>
              </a:ext>
            </a:extLst>
          </p:cNvPr>
          <p:cNvSpPr>
            <a:spLocks noGrp="1"/>
          </p:cNvSpPr>
          <p:nvPr>
            <p:ph type="dt" sz="half" idx="10"/>
          </p:nvPr>
        </p:nvSpPr>
        <p:spPr/>
        <p:txBody>
          <a:bodyPr/>
          <a:lstStyle/>
          <a:p>
            <a:fld id="{4CDCFCA3-5BC1-4356-9549-D69C1B91349D}" type="datetimeFigureOut">
              <a:rPr lang="en-US" smtClean="0"/>
              <a:t>5/12/2025</a:t>
            </a:fld>
            <a:endParaRPr lang="en-US"/>
          </a:p>
        </p:txBody>
      </p:sp>
      <p:sp>
        <p:nvSpPr>
          <p:cNvPr id="5" name="Footer Placeholder 4">
            <a:extLst>
              <a:ext uri="{FF2B5EF4-FFF2-40B4-BE49-F238E27FC236}">
                <a16:creationId xmlns:a16="http://schemas.microsoft.com/office/drawing/2014/main" id="{A77098D3-A182-1062-77C4-C9BCE66524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E04154-59B2-8CFE-E6C0-14988A262CC6}"/>
              </a:ext>
            </a:extLst>
          </p:cNvPr>
          <p:cNvSpPr>
            <a:spLocks noGrp="1"/>
          </p:cNvSpPr>
          <p:nvPr>
            <p:ph type="sldNum" sz="quarter" idx="12"/>
          </p:nvPr>
        </p:nvSpPr>
        <p:spPr/>
        <p:txBody>
          <a:bodyPr/>
          <a:lstStyle/>
          <a:p>
            <a:fld id="{0EF4313B-89C7-430D-9F40-A746CB37408A}" type="slidenum">
              <a:rPr lang="en-US" smtClean="0"/>
              <a:t>‹#›</a:t>
            </a:fld>
            <a:endParaRPr lang="en-US"/>
          </a:p>
        </p:txBody>
      </p:sp>
    </p:spTree>
    <p:extLst>
      <p:ext uri="{BB962C8B-B14F-4D97-AF65-F5344CB8AC3E}">
        <p14:creationId xmlns:p14="http://schemas.microsoft.com/office/powerpoint/2010/main" val="37134500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E5956-4B24-D6B5-0D3B-E9D45D3927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A24A9A-5619-DD76-11E5-0044AE75707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2822C3-BB4B-0E49-C841-5B1E329C1363}"/>
              </a:ext>
            </a:extLst>
          </p:cNvPr>
          <p:cNvSpPr>
            <a:spLocks noGrp="1"/>
          </p:cNvSpPr>
          <p:nvPr>
            <p:ph type="dt" sz="half" idx="10"/>
          </p:nvPr>
        </p:nvSpPr>
        <p:spPr/>
        <p:txBody>
          <a:bodyPr/>
          <a:lstStyle/>
          <a:p>
            <a:fld id="{63DA8D84-6B61-4718-A7A9-EE0ACC849B25}" type="datetimeFigureOut">
              <a:rPr lang="en-US" smtClean="0"/>
              <a:t>5/12/2025</a:t>
            </a:fld>
            <a:endParaRPr lang="en-US"/>
          </a:p>
        </p:txBody>
      </p:sp>
      <p:sp>
        <p:nvSpPr>
          <p:cNvPr id="5" name="Footer Placeholder 4">
            <a:extLst>
              <a:ext uri="{FF2B5EF4-FFF2-40B4-BE49-F238E27FC236}">
                <a16:creationId xmlns:a16="http://schemas.microsoft.com/office/drawing/2014/main" id="{1B50F6A3-1E8D-76E2-4417-513388E4DE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C707AD-3C87-5991-07F6-C2E2639AFE83}"/>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26231536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B3E8D-7E69-2645-F52E-F1EF466B2E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64BE6B0-0DC7-9539-0025-687135E2E24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4150EDE-FFA4-7450-2062-F0112EF324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F56A912-BE67-661E-EB15-F10BFAE7D903}"/>
              </a:ext>
            </a:extLst>
          </p:cNvPr>
          <p:cNvSpPr>
            <a:spLocks noGrp="1"/>
          </p:cNvSpPr>
          <p:nvPr>
            <p:ph type="dt" sz="half" idx="10"/>
          </p:nvPr>
        </p:nvSpPr>
        <p:spPr/>
        <p:txBody>
          <a:bodyPr/>
          <a:lstStyle/>
          <a:p>
            <a:fld id="{63DA8D84-6B61-4718-A7A9-EE0ACC849B25}" type="datetimeFigureOut">
              <a:rPr lang="en-US" smtClean="0"/>
              <a:t>5/12/2025</a:t>
            </a:fld>
            <a:endParaRPr lang="en-US"/>
          </a:p>
        </p:txBody>
      </p:sp>
      <p:sp>
        <p:nvSpPr>
          <p:cNvPr id="6" name="Footer Placeholder 5">
            <a:extLst>
              <a:ext uri="{FF2B5EF4-FFF2-40B4-BE49-F238E27FC236}">
                <a16:creationId xmlns:a16="http://schemas.microsoft.com/office/drawing/2014/main" id="{882DB1A2-F2E3-98FD-8FD5-BC25D1321F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688E33-D271-6894-B706-0F5E83CCACF1}"/>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31115692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EB71E-0158-5522-777D-33C4ABCCABB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CDBDA54-37C0-F246-4063-29CB293F8A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05B0E6D-CE03-D8BE-C6CA-DD46E30CC40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CADCB1-5704-193E-7F1E-81C823D3F6E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35B852-80A4-5B2A-EECF-300475EA777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24C44A-611E-AA0B-D7A5-DC36DC0ED3D2}"/>
              </a:ext>
            </a:extLst>
          </p:cNvPr>
          <p:cNvSpPr>
            <a:spLocks noGrp="1"/>
          </p:cNvSpPr>
          <p:nvPr>
            <p:ph type="dt" sz="half" idx="10"/>
          </p:nvPr>
        </p:nvSpPr>
        <p:spPr/>
        <p:txBody>
          <a:bodyPr/>
          <a:lstStyle/>
          <a:p>
            <a:fld id="{63DA8D84-6B61-4718-A7A9-EE0ACC849B25}" type="datetimeFigureOut">
              <a:rPr lang="en-US" smtClean="0"/>
              <a:t>5/12/2025</a:t>
            </a:fld>
            <a:endParaRPr lang="en-US"/>
          </a:p>
        </p:txBody>
      </p:sp>
      <p:sp>
        <p:nvSpPr>
          <p:cNvPr id="8" name="Footer Placeholder 7">
            <a:extLst>
              <a:ext uri="{FF2B5EF4-FFF2-40B4-BE49-F238E27FC236}">
                <a16:creationId xmlns:a16="http://schemas.microsoft.com/office/drawing/2014/main" id="{EAAF2C54-BC0B-9D2C-0977-3BB5F95AE6C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ECB1296-18C4-6019-E2C3-1B46A64F2291}"/>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1050322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8461F-3A82-C0C6-B422-57DC724ABB5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6A00789-6F98-8255-56D7-69B66D6ED138}"/>
              </a:ext>
            </a:extLst>
          </p:cNvPr>
          <p:cNvSpPr>
            <a:spLocks noGrp="1"/>
          </p:cNvSpPr>
          <p:nvPr>
            <p:ph type="dt" sz="half" idx="10"/>
          </p:nvPr>
        </p:nvSpPr>
        <p:spPr/>
        <p:txBody>
          <a:bodyPr/>
          <a:lstStyle/>
          <a:p>
            <a:fld id="{63DA8D84-6B61-4718-A7A9-EE0ACC849B25}" type="datetimeFigureOut">
              <a:rPr lang="en-US" smtClean="0"/>
              <a:t>5/12/2025</a:t>
            </a:fld>
            <a:endParaRPr lang="en-US"/>
          </a:p>
        </p:txBody>
      </p:sp>
      <p:sp>
        <p:nvSpPr>
          <p:cNvPr id="4" name="Footer Placeholder 3">
            <a:extLst>
              <a:ext uri="{FF2B5EF4-FFF2-40B4-BE49-F238E27FC236}">
                <a16:creationId xmlns:a16="http://schemas.microsoft.com/office/drawing/2014/main" id="{53057EC6-4350-B6DF-A2E1-1DACAFED840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FB41C29-A5B2-F6D8-0C02-94E3D604487B}"/>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21838758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5FEF3F-23F2-30EE-B6DF-ECC11BA79E38}"/>
              </a:ext>
            </a:extLst>
          </p:cNvPr>
          <p:cNvSpPr>
            <a:spLocks noGrp="1"/>
          </p:cNvSpPr>
          <p:nvPr>
            <p:ph type="dt" sz="half" idx="10"/>
          </p:nvPr>
        </p:nvSpPr>
        <p:spPr/>
        <p:txBody>
          <a:bodyPr/>
          <a:lstStyle/>
          <a:p>
            <a:fld id="{63DA8D84-6B61-4718-A7A9-EE0ACC849B25}" type="datetimeFigureOut">
              <a:rPr lang="en-US" smtClean="0"/>
              <a:t>5/12/2025</a:t>
            </a:fld>
            <a:endParaRPr lang="en-US"/>
          </a:p>
        </p:txBody>
      </p:sp>
      <p:sp>
        <p:nvSpPr>
          <p:cNvPr id="3" name="Footer Placeholder 2">
            <a:extLst>
              <a:ext uri="{FF2B5EF4-FFF2-40B4-BE49-F238E27FC236}">
                <a16:creationId xmlns:a16="http://schemas.microsoft.com/office/drawing/2014/main" id="{85A251A3-FFB7-04FD-3934-636CFE5CC5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7AE66D9-2D1D-935D-CD2E-DE575F76BB68}"/>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33700774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BCE45-80B5-55EB-5855-BE82D6FE67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B277C9-C1C3-0134-4F45-FA37E0AD83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81A3DD4-7ED3-EE75-6741-09CE26EF85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C939FD-4D0F-141C-0C5B-B116F3CC463F}"/>
              </a:ext>
            </a:extLst>
          </p:cNvPr>
          <p:cNvSpPr>
            <a:spLocks noGrp="1"/>
          </p:cNvSpPr>
          <p:nvPr>
            <p:ph type="dt" sz="half" idx="10"/>
          </p:nvPr>
        </p:nvSpPr>
        <p:spPr/>
        <p:txBody>
          <a:bodyPr/>
          <a:lstStyle/>
          <a:p>
            <a:fld id="{63DA8D84-6B61-4718-A7A9-EE0ACC849B25}" type="datetimeFigureOut">
              <a:rPr lang="en-US" smtClean="0"/>
              <a:t>5/12/2025</a:t>
            </a:fld>
            <a:endParaRPr lang="en-US"/>
          </a:p>
        </p:txBody>
      </p:sp>
      <p:sp>
        <p:nvSpPr>
          <p:cNvPr id="6" name="Footer Placeholder 5">
            <a:extLst>
              <a:ext uri="{FF2B5EF4-FFF2-40B4-BE49-F238E27FC236}">
                <a16:creationId xmlns:a16="http://schemas.microsoft.com/office/drawing/2014/main" id="{0F3AF746-EA2A-9DCD-8FA5-A078128B2E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38EA7C-7837-221C-0D0E-BA39C2B42CAB}"/>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41192008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9143B-60D7-0A66-A252-19122D18A7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6954652-5EDE-7E40-56C5-B1A69441FD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91FF8B4-C367-D125-3D2B-E89E5191EA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80DE31-FBBC-CCF7-FF72-C91CEB1965FD}"/>
              </a:ext>
            </a:extLst>
          </p:cNvPr>
          <p:cNvSpPr>
            <a:spLocks noGrp="1"/>
          </p:cNvSpPr>
          <p:nvPr>
            <p:ph type="dt" sz="half" idx="10"/>
          </p:nvPr>
        </p:nvSpPr>
        <p:spPr/>
        <p:txBody>
          <a:bodyPr/>
          <a:lstStyle/>
          <a:p>
            <a:fld id="{63DA8D84-6B61-4718-A7A9-EE0ACC849B25}" type="datetimeFigureOut">
              <a:rPr lang="en-US" smtClean="0"/>
              <a:t>5/12/2025</a:t>
            </a:fld>
            <a:endParaRPr lang="en-US"/>
          </a:p>
        </p:txBody>
      </p:sp>
      <p:sp>
        <p:nvSpPr>
          <p:cNvPr id="6" name="Footer Placeholder 5">
            <a:extLst>
              <a:ext uri="{FF2B5EF4-FFF2-40B4-BE49-F238E27FC236}">
                <a16:creationId xmlns:a16="http://schemas.microsoft.com/office/drawing/2014/main" id="{0254B990-3E63-DF19-0A31-85DA09997E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8248B6-76C2-7B72-E16F-EC0B8B95ADDD}"/>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20443192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0EDB8-D905-3FC5-3B41-8610F90EFFE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84DBEB-796E-B2B9-81AC-D846796263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CCE697-DD79-5BAF-ECD2-CE7491301B09}"/>
              </a:ext>
            </a:extLst>
          </p:cNvPr>
          <p:cNvSpPr>
            <a:spLocks noGrp="1"/>
          </p:cNvSpPr>
          <p:nvPr>
            <p:ph type="dt" sz="half" idx="10"/>
          </p:nvPr>
        </p:nvSpPr>
        <p:spPr/>
        <p:txBody>
          <a:bodyPr/>
          <a:lstStyle/>
          <a:p>
            <a:fld id="{63DA8D84-6B61-4718-A7A9-EE0ACC849B25}" type="datetimeFigureOut">
              <a:rPr lang="en-US" smtClean="0"/>
              <a:t>5/12/2025</a:t>
            </a:fld>
            <a:endParaRPr lang="en-US"/>
          </a:p>
        </p:txBody>
      </p:sp>
      <p:sp>
        <p:nvSpPr>
          <p:cNvPr id="5" name="Footer Placeholder 4">
            <a:extLst>
              <a:ext uri="{FF2B5EF4-FFF2-40B4-BE49-F238E27FC236}">
                <a16:creationId xmlns:a16="http://schemas.microsoft.com/office/drawing/2014/main" id="{12925D0C-40F3-1401-A0D8-C65FCC5190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95A47A-5132-DFD0-AEE4-3BC8F01D7C9E}"/>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30998190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C16571-2600-A5E1-8271-1DBE1C84769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00081B-03C7-A40F-1A2B-CCE06EA37B9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29B505-84F9-A9C8-E6B9-8910499B1652}"/>
              </a:ext>
            </a:extLst>
          </p:cNvPr>
          <p:cNvSpPr>
            <a:spLocks noGrp="1"/>
          </p:cNvSpPr>
          <p:nvPr>
            <p:ph type="dt" sz="half" idx="10"/>
          </p:nvPr>
        </p:nvSpPr>
        <p:spPr/>
        <p:txBody>
          <a:bodyPr/>
          <a:lstStyle/>
          <a:p>
            <a:fld id="{63DA8D84-6B61-4718-A7A9-EE0ACC849B25}" type="datetimeFigureOut">
              <a:rPr lang="en-US" smtClean="0"/>
              <a:t>5/12/2025</a:t>
            </a:fld>
            <a:endParaRPr lang="en-US"/>
          </a:p>
        </p:txBody>
      </p:sp>
      <p:sp>
        <p:nvSpPr>
          <p:cNvPr id="5" name="Footer Placeholder 4">
            <a:extLst>
              <a:ext uri="{FF2B5EF4-FFF2-40B4-BE49-F238E27FC236}">
                <a16:creationId xmlns:a16="http://schemas.microsoft.com/office/drawing/2014/main" id="{C30F3D8D-CFD1-C34B-0267-D7E66C3C9F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1ADAC9-F3F3-4412-0B9E-099D373C0BC6}"/>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12172482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eam">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C926DD1-2816-4B16-9809-3DD34B7DD0BA}"/>
              </a:ext>
            </a:extLst>
          </p:cNvPr>
          <p:cNvSpPr>
            <a:spLocks noGrp="1"/>
          </p:cNvSpPr>
          <p:nvPr>
            <p:ph type="title"/>
          </p:nvPr>
        </p:nvSpPr>
        <p:spPr>
          <a:xfrm>
            <a:off x="457200" y="544786"/>
            <a:ext cx="11238346" cy="836339"/>
          </a:xfrm>
        </p:spPr>
        <p:txBody>
          <a:bodyPr anchor="t">
            <a:normAutofit/>
          </a:bodyPr>
          <a:lstStyle/>
          <a:p>
            <a:r>
              <a:rPr lang="en-US">
                <a:cs typeface="Segoe UI" panose="020B0502040204020203" pitchFamily="34" charset="0"/>
              </a:rPr>
              <a:t>Click to edit Master title style</a:t>
            </a:r>
            <a:endParaRPr lang="en-US" dirty="0">
              <a:cs typeface="Segoe UI" panose="020B0502040204020203" pitchFamily="34" charset="0"/>
            </a:endParaRPr>
          </a:p>
        </p:txBody>
      </p:sp>
      <p:grpSp>
        <p:nvGrpSpPr>
          <p:cNvPr id="10" name="Group 9">
            <a:extLst>
              <a:ext uri="{FF2B5EF4-FFF2-40B4-BE49-F238E27FC236}">
                <a16:creationId xmlns:a16="http://schemas.microsoft.com/office/drawing/2014/main" id="{C3584E3F-FDB4-479B-BC59-3152EAFFA139}"/>
              </a:ext>
              <a:ext uri="{C183D7F6-B498-43B3-948B-1728B52AA6E4}">
                <adec:decorative xmlns:adec="http://schemas.microsoft.com/office/drawing/2017/decorative" val="1"/>
              </a:ext>
            </a:extLst>
          </p:cNvPr>
          <p:cNvGrpSpPr/>
          <p:nvPr userDrawn="1"/>
        </p:nvGrpSpPr>
        <p:grpSpPr>
          <a:xfrm>
            <a:off x="10134054" y="381222"/>
            <a:ext cx="1776608" cy="1547254"/>
            <a:chOff x="10134054" y="381222"/>
            <a:chExt cx="1776608" cy="1547254"/>
          </a:xfrm>
        </p:grpSpPr>
        <p:sp useBgFill="1">
          <p:nvSpPr>
            <p:cNvPr id="11" name="Graphic 10">
              <a:extLst>
                <a:ext uri="{FF2B5EF4-FFF2-40B4-BE49-F238E27FC236}">
                  <a16:creationId xmlns:a16="http://schemas.microsoft.com/office/drawing/2014/main" id="{192E3F94-4B07-4FE3-90A9-AF47C6013652}"/>
                </a:ext>
              </a:extLst>
            </p:cNvPr>
            <p:cNvSpPr/>
            <p:nvPr/>
          </p:nvSpPr>
          <p:spPr>
            <a:xfrm rot="2700000">
              <a:off x="10895075" y="863805"/>
              <a:ext cx="1015587" cy="1015587"/>
            </a:xfrm>
            <a:custGeom>
              <a:avLst/>
              <a:gdLst>
                <a:gd name="connsiteX0" fmla="*/ 4053340 w 6859500"/>
                <a:gd name="connsiteY0" fmla="*/ 6235893 h 6859500"/>
                <a:gd name="connsiteX1" fmla="*/ 4053340 w 6859500"/>
                <a:gd name="connsiteY1" fmla="*/ 4053340 h 6859500"/>
                <a:gd name="connsiteX2" fmla="*/ 6235893 w 6859500"/>
                <a:gd name="connsiteY2" fmla="*/ 4053340 h 6859500"/>
                <a:gd name="connsiteX3" fmla="*/ 6859501 w 6859500"/>
                <a:gd name="connsiteY3" fmla="*/ 3429731 h 6859500"/>
                <a:gd name="connsiteX4" fmla="*/ 6235893 w 6859500"/>
                <a:gd name="connsiteY4" fmla="*/ 2806123 h 6859500"/>
                <a:gd name="connsiteX5" fmla="*/ 4053340 w 6859500"/>
                <a:gd name="connsiteY5" fmla="*/ 2806123 h 6859500"/>
                <a:gd name="connsiteX6" fmla="*/ 4053340 w 6859500"/>
                <a:gd name="connsiteY6" fmla="*/ 623608 h 6859500"/>
                <a:gd name="connsiteX7" fmla="*/ 3429731 w 6859500"/>
                <a:gd name="connsiteY7" fmla="*/ 0 h 6859500"/>
                <a:gd name="connsiteX8" fmla="*/ 2806123 w 6859500"/>
                <a:gd name="connsiteY8" fmla="*/ 623608 h 6859500"/>
                <a:gd name="connsiteX9" fmla="*/ 2806123 w 6859500"/>
                <a:gd name="connsiteY9" fmla="*/ 2806161 h 6859500"/>
                <a:gd name="connsiteX10" fmla="*/ 623608 w 6859500"/>
                <a:gd name="connsiteY10" fmla="*/ 2806161 h 6859500"/>
                <a:gd name="connsiteX11" fmla="*/ 0 w 6859500"/>
                <a:gd name="connsiteY11" fmla="*/ 3429731 h 6859500"/>
                <a:gd name="connsiteX12" fmla="*/ 623608 w 6859500"/>
                <a:gd name="connsiteY12" fmla="*/ 4053340 h 6859500"/>
                <a:gd name="connsiteX13" fmla="*/ 2806161 w 6859500"/>
                <a:gd name="connsiteY13" fmla="*/ 4053340 h 6859500"/>
                <a:gd name="connsiteX14" fmla="*/ 2806161 w 6859500"/>
                <a:gd name="connsiteY14" fmla="*/ 6235893 h 6859500"/>
                <a:gd name="connsiteX15" fmla="*/ 3429770 w 6859500"/>
                <a:gd name="connsiteY15" fmla="*/ 6859501 h 6859500"/>
                <a:gd name="connsiteX16" fmla="*/ 4053340 w 6859500"/>
                <a:gd name="connsiteY16" fmla="*/ 6235893 h 685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59500" h="6859500">
                  <a:moveTo>
                    <a:pt x="4053340" y="6235893"/>
                  </a:moveTo>
                  <a:lnTo>
                    <a:pt x="4053340" y="4053340"/>
                  </a:lnTo>
                  <a:lnTo>
                    <a:pt x="6235893" y="4053340"/>
                  </a:lnTo>
                  <a:cubicBezTo>
                    <a:pt x="6580293" y="4053340"/>
                    <a:pt x="6859501" y="3774132"/>
                    <a:pt x="6859501" y="3429731"/>
                  </a:cubicBezTo>
                  <a:cubicBezTo>
                    <a:pt x="6859501" y="3085330"/>
                    <a:pt x="6580332" y="2806123"/>
                    <a:pt x="6235893" y="2806123"/>
                  </a:cubicBezTo>
                  <a:lnTo>
                    <a:pt x="4053340" y="2806123"/>
                  </a:lnTo>
                  <a:lnTo>
                    <a:pt x="4053340" y="623608"/>
                  </a:lnTo>
                  <a:cubicBezTo>
                    <a:pt x="4053340" y="279208"/>
                    <a:pt x="3774171" y="0"/>
                    <a:pt x="3429731" y="0"/>
                  </a:cubicBezTo>
                  <a:cubicBezTo>
                    <a:pt x="3085330" y="0"/>
                    <a:pt x="2806123" y="279208"/>
                    <a:pt x="2806123" y="623608"/>
                  </a:cubicBezTo>
                  <a:lnTo>
                    <a:pt x="2806123" y="2806161"/>
                  </a:lnTo>
                  <a:lnTo>
                    <a:pt x="623608" y="2806161"/>
                  </a:lnTo>
                  <a:cubicBezTo>
                    <a:pt x="279208" y="2806161"/>
                    <a:pt x="0" y="3085369"/>
                    <a:pt x="0" y="3429731"/>
                  </a:cubicBezTo>
                  <a:cubicBezTo>
                    <a:pt x="0" y="3774132"/>
                    <a:pt x="279208" y="4053340"/>
                    <a:pt x="623608" y="4053340"/>
                  </a:cubicBezTo>
                  <a:lnTo>
                    <a:pt x="2806161" y="4053340"/>
                  </a:lnTo>
                  <a:lnTo>
                    <a:pt x="2806161" y="6235893"/>
                  </a:lnTo>
                  <a:cubicBezTo>
                    <a:pt x="2806161" y="6580293"/>
                    <a:pt x="3085369" y="6859501"/>
                    <a:pt x="3429770" y="6859501"/>
                  </a:cubicBezTo>
                  <a:cubicBezTo>
                    <a:pt x="3774171" y="6859501"/>
                    <a:pt x="4053340" y="6580293"/>
                    <a:pt x="4053340" y="6235893"/>
                  </a:cubicBezTo>
                  <a:close/>
                </a:path>
              </a:pathLst>
            </a:custGeom>
            <a:ln w="3848" cap="flat">
              <a:noFill/>
              <a:prstDash val="solid"/>
              <a:miter/>
            </a:ln>
            <a:effectLst>
              <a:glow rad="152400">
                <a:srgbClr val="000000">
                  <a:alpha val="4000"/>
                </a:srgbClr>
              </a:glow>
              <a:outerShdw blurRad="101600" dist="38100" dir="16200000" rotWithShape="0">
                <a:srgbClr val="000000">
                  <a:alpha val="5000"/>
                </a:srgbClr>
              </a:outerShdw>
            </a:effectLst>
          </p:spPr>
          <p:txBody>
            <a:bodyPr rtlCol="0" anchor="ctr"/>
            <a:lstStyle/>
            <a:p>
              <a:endParaRPr lang="en-US" dirty="0"/>
            </a:p>
          </p:txBody>
        </p:sp>
        <p:sp useBgFill="1">
          <p:nvSpPr>
            <p:cNvPr id="12" name="Oval 11">
              <a:extLst>
                <a:ext uri="{FF2B5EF4-FFF2-40B4-BE49-F238E27FC236}">
                  <a16:creationId xmlns:a16="http://schemas.microsoft.com/office/drawing/2014/main" id="{62F713CE-DF71-4FAD-B02B-77E8F93B0926}"/>
                </a:ext>
              </a:extLst>
            </p:cNvPr>
            <p:cNvSpPr/>
            <p:nvPr/>
          </p:nvSpPr>
          <p:spPr>
            <a:xfrm rot="10800000">
              <a:off x="10318364" y="1752600"/>
              <a:ext cx="175876" cy="175876"/>
            </a:xfrm>
            <a:prstGeom prst="ellipse">
              <a:avLst/>
            </a:prstGeom>
            <a:ln w="3848" cap="flat">
              <a:noFill/>
              <a:prstDash val="solid"/>
              <a:miter/>
            </a:ln>
            <a:effectLst>
              <a:glow rad="152400">
                <a:srgbClr val="000000">
                  <a:alpha val="4000"/>
                </a:srgbClr>
              </a:glow>
              <a:outerShdw blurRad="101600" dist="38100" dir="16200000" rotWithShape="0">
                <a:srgbClr val="000000">
                  <a:alpha val="5000"/>
                </a:srgbClr>
              </a:outerShdw>
            </a:effectLst>
          </p:spPr>
          <p:txBody>
            <a:bodyPr rtlCol="0" anchor="ctr"/>
            <a:lstStyle/>
            <a:p>
              <a:endParaRPr lang="en-US" dirty="0"/>
            </a:p>
          </p:txBody>
        </p:sp>
        <p:sp useBgFill="1">
          <p:nvSpPr>
            <p:cNvPr id="13" name="Oval 12">
              <a:extLst>
                <a:ext uri="{FF2B5EF4-FFF2-40B4-BE49-F238E27FC236}">
                  <a16:creationId xmlns:a16="http://schemas.microsoft.com/office/drawing/2014/main" id="{CC3EC1C1-7E3D-4CDF-A1AA-25385A5AA5D8}"/>
                </a:ext>
              </a:extLst>
            </p:cNvPr>
            <p:cNvSpPr/>
            <p:nvPr/>
          </p:nvSpPr>
          <p:spPr>
            <a:xfrm rot="10800000">
              <a:off x="10134054" y="381222"/>
              <a:ext cx="544496" cy="544496"/>
            </a:xfrm>
            <a:prstGeom prst="ellipse">
              <a:avLst/>
            </a:prstGeom>
            <a:ln w="3848" cap="flat">
              <a:noFill/>
              <a:prstDash val="solid"/>
              <a:miter/>
            </a:ln>
            <a:effectLst>
              <a:glow rad="152400">
                <a:srgbClr val="000000">
                  <a:alpha val="4000"/>
                </a:srgbClr>
              </a:glow>
              <a:outerShdw blurRad="101600" dist="38100" dir="16200000" rotWithShape="0">
                <a:srgbClr val="000000">
                  <a:alpha val="5000"/>
                </a:srgbClr>
              </a:outerShdw>
            </a:effectLst>
          </p:spPr>
          <p:txBody>
            <a:bodyPr rtlCol="0" anchor="ctr"/>
            <a:lstStyle/>
            <a:p>
              <a:endParaRPr lang="en-US" dirty="0"/>
            </a:p>
          </p:txBody>
        </p:sp>
      </p:grpSp>
      <p:sp>
        <p:nvSpPr>
          <p:cNvPr id="14" name="Date Placeholder 2">
            <a:extLst>
              <a:ext uri="{FF2B5EF4-FFF2-40B4-BE49-F238E27FC236}">
                <a16:creationId xmlns:a16="http://schemas.microsoft.com/office/drawing/2014/main" id="{8B388008-154C-4BD4-8E16-D1CB0E1DD63B}"/>
              </a:ext>
            </a:extLst>
          </p:cNvPr>
          <p:cNvSpPr>
            <a:spLocks noGrp="1"/>
          </p:cNvSpPr>
          <p:nvPr>
            <p:ph type="dt" sz="half" idx="10"/>
          </p:nvPr>
        </p:nvSpPr>
        <p:spPr>
          <a:xfrm>
            <a:off x="838200" y="6400800"/>
            <a:ext cx="2743200" cy="365125"/>
          </a:xfrm>
        </p:spPr>
        <p:txBody>
          <a:bodyPr/>
          <a:lstStyle/>
          <a:p>
            <a:r>
              <a:rPr lang="en-US"/>
              <a:t>2/2/20XX</a:t>
            </a:r>
            <a:endParaRPr lang="en-US" dirty="0"/>
          </a:p>
        </p:txBody>
      </p:sp>
      <p:sp>
        <p:nvSpPr>
          <p:cNvPr id="15" name="Footer Placeholder 5">
            <a:extLst>
              <a:ext uri="{FF2B5EF4-FFF2-40B4-BE49-F238E27FC236}">
                <a16:creationId xmlns:a16="http://schemas.microsoft.com/office/drawing/2014/main" id="{355FD3E6-3F42-47F9-9F0F-A5E7C7CBFBA5}"/>
              </a:ext>
            </a:extLst>
          </p:cNvPr>
          <p:cNvSpPr>
            <a:spLocks noGrp="1"/>
          </p:cNvSpPr>
          <p:nvPr>
            <p:ph type="ftr" sz="quarter" idx="11"/>
          </p:nvPr>
        </p:nvSpPr>
        <p:spPr>
          <a:xfrm>
            <a:off x="4038600" y="6400800"/>
            <a:ext cx="4114800" cy="365125"/>
          </a:xfrm>
        </p:spPr>
        <p:txBody>
          <a:bodyPr/>
          <a:lstStyle>
            <a:lvl1pPr>
              <a:defRPr/>
            </a:lvl1pPr>
          </a:lstStyle>
          <a:p>
            <a:r>
              <a:rPr lang="en-US" dirty="0"/>
              <a:t>PRESENTATION TITLE</a:t>
            </a:r>
          </a:p>
        </p:txBody>
      </p:sp>
      <p:sp>
        <p:nvSpPr>
          <p:cNvPr id="16" name="Slide Number Placeholder 6">
            <a:extLst>
              <a:ext uri="{FF2B5EF4-FFF2-40B4-BE49-F238E27FC236}">
                <a16:creationId xmlns:a16="http://schemas.microsoft.com/office/drawing/2014/main" id="{585F908B-6798-4558-9125-E8DBC196B5EA}"/>
              </a:ext>
            </a:extLst>
          </p:cNvPr>
          <p:cNvSpPr>
            <a:spLocks noGrp="1"/>
          </p:cNvSpPr>
          <p:nvPr>
            <p:ph type="sldNum" sz="quarter" idx="12"/>
          </p:nvPr>
        </p:nvSpPr>
        <p:spPr>
          <a:xfrm>
            <a:off x="8610600" y="6400800"/>
            <a:ext cx="2743200" cy="365125"/>
          </a:xfrm>
        </p:spPr>
        <p:txBody>
          <a:bodyPr/>
          <a:lstStyle/>
          <a:p>
            <a:fld id="{DFA5D71E-5CDF-4C93-8A75-5B916FDC5BEA}" type="slidenum">
              <a:rPr lang="en-US" smtClean="0"/>
              <a:pPr/>
              <a:t>‹#›</a:t>
            </a:fld>
            <a:endParaRPr lang="en-US" dirty="0"/>
          </a:p>
        </p:txBody>
      </p:sp>
      <p:sp>
        <p:nvSpPr>
          <p:cNvPr id="3" name="Content Placeholder 2">
            <a:extLst>
              <a:ext uri="{FF2B5EF4-FFF2-40B4-BE49-F238E27FC236}">
                <a16:creationId xmlns:a16="http://schemas.microsoft.com/office/drawing/2014/main" id="{14F1084A-D16F-4367-BA81-D50E03436FD9}"/>
              </a:ext>
            </a:extLst>
          </p:cNvPr>
          <p:cNvSpPr>
            <a:spLocks noGrp="1"/>
          </p:cNvSpPr>
          <p:nvPr>
            <p:ph sz="quarter" idx="13" hasCustomPrompt="1"/>
          </p:nvPr>
        </p:nvSpPr>
        <p:spPr>
          <a:xfrm>
            <a:off x="390525" y="1962150"/>
            <a:ext cx="11407775" cy="4351338"/>
          </a:xfrm>
        </p:spPr>
        <p:txBody>
          <a:bodyPr>
            <a:norm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Content</a:t>
            </a:r>
          </a:p>
        </p:txBody>
      </p:sp>
    </p:spTree>
    <p:extLst>
      <p:ext uri="{BB962C8B-B14F-4D97-AF65-F5344CB8AC3E}">
        <p14:creationId xmlns:p14="http://schemas.microsoft.com/office/powerpoint/2010/main" val="2878472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88B48-D820-D04B-CB40-D504269C04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0ABA3EB-DA34-F21F-C990-D2CF6E9F346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6700D28-001E-6FED-010B-62D1126CEFA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4B63D43-DD70-1317-78C6-CBB76D9332FF}"/>
              </a:ext>
            </a:extLst>
          </p:cNvPr>
          <p:cNvSpPr>
            <a:spLocks noGrp="1"/>
          </p:cNvSpPr>
          <p:nvPr>
            <p:ph type="dt" sz="half" idx="10"/>
          </p:nvPr>
        </p:nvSpPr>
        <p:spPr/>
        <p:txBody>
          <a:bodyPr/>
          <a:lstStyle/>
          <a:p>
            <a:fld id="{4CDCFCA3-5BC1-4356-9549-D69C1B91349D}" type="datetimeFigureOut">
              <a:rPr lang="en-US" smtClean="0"/>
              <a:t>5/12/2025</a:t>
            </a:fld>
            <a:endParaRPr lang="en-US"/>
          </a:p>
        </p:txBody>
      </p:sp>
      <p:sp>
        <p:nvSpPr>
          <p:cNvPr id="6" name="Footer Placeholder 5">
            <a:extLst>
              <a:ext uri="{FF2B5EF4-FFF2-40B4-BE49-F238E27FC236}">
                <a16:creationId xmlns:a16="http://schemas.microsoft.com/office/drawing/2014/main" id="{F487D3C3-78C1-3E62-F60F-5A9A1E2452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288DE1-1A45-992B-5950-E2E288BBAAEA}"/>
              </a:ext>
            </a:extLst>
          </p:cNvPr>
          <p:cNvSpPr>
            <a:spLocks noGrp="1"/>
          </p:cNvSpPr>
          <p:nvPr>
            <p:ph type="sldNum" sz="quarter" idx="12"/>
          </p:nvPr>
        </p:nvSpPr>
        <p:spPr/>
        <p:txBody>
          <a:bodyPr/>
          <a:lstStyle/>
          <a:p>
            <a:fld id="{0EF4313B-89C7-430D-9F40-A746CB37408A}" type="slidenum">
              <a:rPr lang="en-US" smtClean="0"/>
              <a:t>‹#›</a:t>
            </a:fld>
            <a:endParaRPr lang="en-US"/>
          </a:p>
        </p:txBody>
      </p:sp>
    </p:spTree>
    <p:extLst>
      <p:ext uri="{BB962C8B-B14F-4D97-AF65-F5344CB8AC3E}">
        <p14:creationId xmlns:p14="http://schemas.microsoft.com/office/powerpoint/2010/main" val="504106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B328C-2AE7-579D-F6BB-C7DD99A26A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34F3010-D71B-459D-6102-44FB6412BD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5AC1D87-C277-3C26-A125-CA69056784B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6904FBF-1D88-B382-ABC7-B200CFC7B1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4963D5-2293-E457-932F-EBB5F0FAFDB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44DD0C-39ED-0BF5-A4C9-8576FE5C0014}"/>
              </a:ext>
            </a:extLst>
          </p:cNvPr>
          <p:cNvSpPr>
            <a:spLocks noGrp="1"/>
          </p:cNvSpPr>
          <p:nvPr>
            <p:ph type="dt" sz="half" idx="10"/>
          </p:nvPr>
        </p:nvSpPr>
        <p:spPr/>
        <p:txBody>
          <a:bodyPr/>
          <a:lstStyle/>
          <a:p>
            <a:fld id="{4CDCFCA3-5BC1-4356-9549-D69C1B91349D}" type="datetimeFigureOut">
              <a:rPr lang="en-US" smtClean="0"/>
              <a:t>5/12/2025</a:t>
            </a:fld>
            <a:endParaRPr lang="en-US"/>
          </a:p>
        </p:txBody>
      </p:sp>
      <p:sp>
        <p:nvSpPr>
          <p:cNvPr id="8" name="Footer Placeholder 7">
            <a:extLst>
              <a:ext uri="{FF2B5EF4-FFF2-40B4-BE49-F238E27FC236}">
                <a16:creationId xmlns:a16="http://schemas.microsoft.com/office/drawing/2014/main" id="{58B2EF75-349B-5581-1808-4A9D7CB136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EF34EA8-6B52-8B83-83C9-0F1370D26148}"/>
              </a:ext>
            </a:extLst>
          </p:cNvPr>
          <p:cNvSpPr>
            <a:spLocks noGrp="1"/>
          </p:cNvSpPr>
          <p:nvPr>
            <p:ph type="sldNum" sz="quarter" idx="12"/>
          </p:nvPr>
        </p:nvSpPr>
        <p:spPr/>
        <p:txBody>
          <a:bodyPr/>
          <a:lstStyle/>
          <a:p>
            <a:fld id="{0EF4313B-89C7-430D-9F40-A746CB37408A}" type="slidenum">
              <a:rPr lang="en-US" smtClean="0"/>
              <a:t>‹#›</a:t>
            </a:fld>
            <a:endParaRPr lang="en-US"/>
          </a:p>
        </p:txBody>
      </p:sp>
    </p:spTree>
    <p:extLst>
      <p:ext uri="{BB962C8B-B14F-4D97-AF65-F5344CB8AC3E}">
        <p14:creationId xmlns:p14="http://schemas.microsoft.com/office/powerpoint/2010/main" val="538603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C3AD7-4481-431B-CEBD-172D6839B1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675D3C6-A94F-798C-EFB6-000F18BC7FEB}"/>
              </a:ext>
            </a:extLst>
          </p:cNvPr>
          <p:cNvSpPr>
            <a:spLocks noGrp="1"/>
          </p:cNvSpPr>
          <p:nvPr>
            <p:ph type="dt" sz="half" idx="10"/>
          </p:nvPr>
        </p:nvSpPr>
        <p:spPr/>
        <p:txBody>
          <a:bodyPr/>
          <a:lstStyle/>
          <a:p>
            <a:fld id="{4CDCFCA3-5BC1-4356-9549-D69C1B91349D}" type="datetimeFigureOut">
              <a:rPr lang="en-US" smtClean="0"/>
              <a:t>5/12/2025</a:t>
            </a:fld>
            <a:endParaRPr lang="en-US"/>
          </a:p>
        </p:txBody>
      </p:sp>
      <p:sp>
        <p:nvSpPr>
          <p:cNvPr id="4" name="Footer Placeholder 3">
            <a:extLst>
              <a:ext uri="{FF2B5EF4-FFF2-40B4-BE49-F238E27FC236}">
                <a16:creationId xmlns:a16="http://schemas.microsoft.com/office/drawing/2014/main" id="{90F306EB-5F1B-1D2E-B8EB-19E5EE48407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A8A032-34DD-1348-042F-066DA316AEFD}"/>
              </a:ext>
            </a:extLst>
          </p:cNvPr>
          <p:cNvSpPr>
            <a:spLocks noGrp="1"/>
          </p:cNvSpPr>
          <p:nvPr>
            <p:ph type="sldNum" sz="quarter" idx="12"/>
          </p:nvPr>
        </p:nvSpPr>
        <p:spPr/>
        <p:txBody>
          <a:bodyPr/>
          <a:lstStyle/>
          <a:p>
            <a:fld id="{0EF4313B-89C7-430D-9F40-A746CB37408A}" type="slidenum">
              <a:rPr lang="en-US" smtClean="0"/>
              <a:t>‹#›</a:t>
            </a:fld>
            <a:endParaRPr lang="en-US"/>
          </a:p>
        </p:txBody>
      </p:sp>
    </p:spTree>
    <p:extLst>
      <p:ext uri="{BB962C8B-B14F-4D97-AF65-F5344CB8AC3E}">
        <p14:creationId xmlns:p14="http://schemas.microsoft.com/office/powerpoint/2010/main" val="2279870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8B30B84-CDE5-DD34-A71E-33DAB2C08692}"/>
              </a:ext>
            </a:extLst>
          </p:cNvPr>
          <p:cNvSpPr>
            <a:spLocks noGrp="1"/>
          </p:cNvSpPr>
          <p:nvPr>
            <p:ph type="dt" sz="half" idx="10"/>
          </p:nvPr>
        </p:nvSpPr>
        <p:spPr/>
        <p:txBody>
          <a:bodyPr/>
          <a:lstStyle/>
          <a:p>
            <a:fld id="{4CDCFCA3-5BC1-4356-9549-D69C1B91349D}" type="datetimeFigureOut">
              <a:rPr lang="en-US" smtClean="0"/>
              <a:t>5/12/2025</a:t>
            </a:fld>
            <a:endParaRPr lang="en-US"/>
          </a:p>
        </p:txBody>
      </p:sp>
      <p:sp>
        <p:nvSpPr>
          <p:cNvPr id="3" name="Footer Placeholder 2">
            <a:extLst>
              <a:ext uri="{FF2B5EF4-FFF2-40B4-BE49-F238E27FC236}">
                <a16:creationId xmlns:a16="http://schemas.microsoft.com/office/drawing/2014/main" id="{FFDF228F-8B6A-D0D8-10F7-6A4809E844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DCE849-C5F4-72E7-CA0A-0C83C8BF2B8E}"/>
              </a:ext>
            </a:extLst>
          </p:cNvPr>
          <p:cNvSpPr>
            <a:spLocks noGrp="1"/>
          </p:cNvSpPr>
          <p:nvPr>
            <p:ph type="sldNum" sz="quarter" idx="12"/>
          </p:nvPr>
        </p:nvSpPr>
        <p:spPr/>
        <p:txBody>
          <a:bodyPr/>
          <a:lstStyle/>
          <a:p>
            <a:fld id="{0EF4313B-89C7-430D-9F40-A746CB37408A}" type="slidenum">
              <a:rPr lang="en-US" smtClean="0"/>
              <a:t>‹#›</a:t>
            </a:fld>
            <a:endParaRPr lang="en-US"/>
          </a:p>
        </p:txBody>
      </p:sp>
    </p:spTree>
    <p:extLst>
      <p:ext uri="{BB962C8B-B14F-4D97-AF65-F5344CB8AC3E}">
        <p14:creationId xmlns:p14="http://schemas.microsoft.com/office/powerpoint/2010/main" val="1419779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78D8F-B498-322F-9CC2-44A673FD69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645B10-A491-1449-2555-6A0A7AEA8D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49AC5CA-0283-AAA3-38B8-B869AC2ABD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42CE14-08EA-A11D-EDC3-8E594CCBD68B}"/>
              </a:ext>
            </a:extLst>
          </p:cNvPr>
          <p:cNvSpPr>
            <a:spLocks noGrp="1"/>
          </p:cNvSpPr>
          <p:nvPr>
            <p:ph type="dt" sz="half" idx="10"/>
          </p:nvPr>
        </p:nvSpPr>
        <p:spPr/>
        <p:txBody>
          <a:bodyPr/>
          <a:lstStyle/>
          <a:p>
            <a:fld id="{4CDCFCA3-5BC1-4356-9549-D69C1B91349D}" type="datetimeFigureOut">
              <a:rPr lang="en-US" smtClean="0"/>
              <a:t>5/12/2025</a:t>
            </a:fld>
            <a:endParaRPr lang="en-US"/>
          </a:p>
        </p:txBody>
      </p:sp>
      <p:sp>
        <p:nvSpPr>
          <p:cNvPr id="6" name="Footer Placeholder 5">
            <a:extLst>
              <a:ext uri="{FF2B5EF4-FFF2-40B4-BE49-F238E27FC236}">
                <a16:creationId xmlns:a16="http://schemas.microsoft.com/office/drawing/2014/main" id="{56FEAB10-2617-41FB-A66D-6CFB3DD74D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5EAB18-7B0C-1660-F0D4-8A317C96AE53}"/>
              </a:ext>
            </a:extLst>
          </p:cNvPr>
          <p:cNvSpPr>
            <a:spLocks noGrp="1"/>
          </p:cNvSpPr>
          <p:nvPr>
            <p:ph type="sldNum" sz="quarter" idx="12"/>
          </p:nvPr>
        </p:nvSpPr>
        <p:spPr/>
        <p:txBody>
          <a:bodyPr/>
          <a:lstStyle/>
          <a:p>
            <a:fld id="{0EF4313B-89C7-430D-9F40-A746CB37408A}" type="slidenum">
              <a:rPr lang="en-US" smtClean="0"/>
              <a:t>‹#›</a:t>
            </a:fld>
            <a:endParaRPr lang="en-US"/>
          </a:p>
        </p:txBody>
      </p:sp>
    </p:spTree>
    <p:extLst>
      <p:ext uri="{BB962C8B-B14F-4D97-AF65-F5344CB8AC3E}">
        <p14:creationId xmlns:p14="http://schemas.microsoft.com/office/powerpoint/2010/main" val="1100013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6B31D-49FD-91CE-C2BF-344F7F6FBC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CA79AF7-2AD3-5BD3-6498-6813F6E2E1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16E86F0-23A0-84A2-D4D9-EC882BFD93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C7FD43-E824-E886-6BEA-C419B9A9DB5D}"/>
              </a:ext>
            </a:extLst>
          </p:cNvPr>
          <p:cNvSpPr>
            <a:spLocks noGrp="1"/>
          </p:cNvSpPr>
          <p:nvPr>
            <p:ph type="dt" sz="half" idx="10"/>
          </p:nvPr>
        </p:nvSpPr>
        <p:spPr/>
        <p:txBody>
          <a:bodyPr/>
          <a:lstStyle/>
          <a:p>
            <a:fld id="{4CDCFCA3-5BC1-4356-9549-D69C1B91349D}" type="datetimeFigureOut">
              <a:rPr lang="en-US" smtClean="0"/>
              <a:t>5/12/2025</a:t>
            </a:fld>
            <a:endParaRPr lang="en-US"/>
          </a:p>
        </p:txBody>
      </p:sp>
      <p:sp>
        <p:nvSpPr>
          <p:cNvPr id="6" name="Footer Placeholder 5">
            <a:extLst>
              <a:ext uri="{FF2B5EF4-FFF2-40B4-BE49-F238E27FC236}">
                <a16:creationId xmlns:a16="http://schemas.microsoft.com/office/drawing/2014/main" id="{EEA4CF1B-119E-9021-A328-4EC90833F3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9E0129-9F1E-780F-D792-4C5BBF1887C4}"/>
              </a:ext>
            </a:extLst>
          </p:cNvPr>
          <p:cNvSpPr>
            <a:spLocks noGrp="1"/>
          </p:cNvSpPr>
          <p:nvPr>
            <p:ph type="sldNum" sz="quarter" idx="12"/>
          </p:nvPr>
        </p:nvSpPr>
        <p:spPr/>
        <p:txBody>
          <a:bodyPr/>
          <a:lstStyle/>
          <a:p>
            <a:fld id="{0EF4313B-89C7-430D-9F40-A746CB37408A}" type="slidenum">
              <a:rPr lang="en-US" smtClean="0"/>
              <a:t>‹#›</a:t>
            </a:fld>
            <a:endParaRPr lang="en-US"/>
          </a:p>
        </p:txBody>
      </p:sp>
    </p:spTree>
    <p:extLst>
      <p:ext uri="{BB962C8B-B14F-4D97-AF65-F5344CB8AC3E}">
        <p14:creationId xmlns:p14="http://schemas.microsoft.com/office/powerpoint/2010/main" val="2945418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3AE5E0-4178-15FB-0CF7-429F444F7A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430D88F-C1C2-F8E7-B937-3CD0ADC507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79B8D2-4D86-76F6-3148-F1F9BA3E89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CDCFCA3-5BC1-4356-9549-D69C1B91349D}" type="datetimeFigureOut">
              <a:rPr lang="en-US" smtClean="0"/>
              <a:t>5/12/2025</a:t>
            </a:fld>
            <a:endParaRPr lang="en-US"/>
          </a:p>
        </p:txBody>
      </p:sp>
      <p:sp>
        <p:nvSpPr>
          <p:cNvPr id="5" name="Footer Placeholder 4">
            <a:extLst>
              <a:ext uri="{FF2B5EF4-FFF2-40B4-BE49-F238E27FC236}">
                <a16:creationId xmlns:a16="http://schemas.microsoft.com/office/drawing/2014/main" id="{4078EBB4-37C1-3F04-4B44-A9940163D6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DEE0FB9-5880-0E82-C071-2F1B0AFA12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EF4313B-89C7-430D-9F40-A746CB37408A}" type="slidenum">
              <a:rPr lang="en-US" smtClean="0"/>
              <a:t>‹#›</a:t>
            </a:fld>
            <a:endParaRPr lang="en-US"/>
          </a:p>
        </p:txBody>
      </p:sp>
    </p:spTree>
    <p:extLst>
      <p:ext uri="{BB962C8B-B14F-4D97-AF65-F5344CB8AC3E}">
        <p14:creationId xmlns:p14="http://schemas.microsoft.com/office/powerpoint/2010/main" val="211033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04800" y="603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800"/>
              <a:buFont typeface="Helvetica Neue"/>
              <a:buNone/>
              <a:defRPr sz="3800" b="1"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5000"/>
              </a:lnSpc>
              <a:spcBef>
                <a:spcPts val="1000"/>
              </a:spcBef>
              <a:spcAft>
                <a:spcPts val="0"/>
              </a:spcAft>
              <a:buClr>
                <a:schemeClr val="dk1"/>
              </a:buClr>
              <a:buSzPts val="2800"/>
              <a:buFont typeface="Trebuchet MS"/>
              <a:buChar char="•"/>
              <a:defRPr sz="2800" b="0" i="0" u="none" strike="noStrike" cap="none">
                <a:solidFill>
                  <a:schemeClr val="dk1"/>
                </a:solidFill>
                <a:latin typeface="Trebuchet MS"/>
                <a:ea typeface="Trebuchet MS"/>
                <a:cs typeface="Trebuchet MS"/>
                <a:sym typeface="Trebuchet MS"/>
              </a:defRPr>
            </a:lvl1pPr>
            <a:lvl2pPr marL="914400" marR="0" lvl="1" indent="-381000" algn="l" rtl="0">
              <a:lnSpc>
                <a:spcPct val="115000"/>
              </a:lnSpc>
              <a:spcBef>
                <a:spcPts val="500"/>
              </a:spcBef>
              <a:spcAft>
                <a:spcPts val="0"/>
              </a:spcAft>
              <a:buClr>
                <a:schemeClr val="dk1"/>
              </a:buClr>
              <a:buSzPts val="2400"/>
              <a:buFont typeface="Trebuchet MS"/>
              <a:buChar char="•"/>
              <a:defRPr sz="2400" b="0" i="0" u="none" strike="noStrike" cap="none">
                <a:solidFill>
                  <a:schemeClr val="dk1"/>
                </a:solidFill>
                <a:latin typeface="Trebuchet MS"/>
                <a:ea typeface="Trebuchet MS"/>
                <a:cs typeface="Trebuchet MS"/>
                <a:sym typeface="Trebuchet MS"/>
              </a:defRPr>
            </a:lvl2pPr>
            <a:lvl3pPr marL="1371600" marR="0" lvl="2" indent="-355600" algn="l" rtl="0">
              <a:lnSpc>
                <a:spcPct val="115000"/>
              </a:lnSpc>
              <a:spcBef>
                <a:spcPts val="500"/>
              </a:spcBef>
              <a:spcAft>
                <a:spcPts val="0"/>
              </a:spcAft>
              <a:buClr>
                <a:schemeClr val="dk1"/>
              </a:buClr>
              <a:buSzPts val="2000"/>
              <a:buFont typeface="Trebuchet MS"/>
              <a:buChar char="•"/>
              <a:defRPr sz="2000" b="0" i="0" u="none" strike="noStrike" cap="none">
                <a:solidFill>
                  <a:schemeClr val="dk1"/>
                </a:solidFill>
                <a:latin typeface="Trebuchet MS"/>
                <a:ea typeface="Trebuchet MS"/>
                <a:cs typeface="Trebuchet MS"/>
                <a:sym typeface="Trebuchet MS"/>
              </a:defRPr>
            </a:lvl3pPr>
            <a:lvl4pPr marL="1828800" marR="0" lvl="3" indent="-342900" algn="l" rtl="0">
              <a:lnSpc>
                <a:spcPct val="115000"/>
              </a:lnSpc>
              <a:spcBef>
                <a:spcPts val="500"/>
              </a:spcBef>
              <a:spcAft>
                <a:spcPts val="0"/>
              </a:spcAft>
              <a:buClr>
                <a:schemeClr val="dk1"/>
              </a:buClr>
              <a:buSzPts val="1800"/>
              <a:buFont typeface="Trebuchet MS"/>
              <a:buChar char="•"/>
              <a:defRPr sz="1800" b="0" i="0" u="none" strike="noStrike" cap="none">
                <a:solidFill>
                  <a:schemeClr val="dk1"/>
                </a:solidFill>
                <a:latin typeface="Trebuchet MS"/>
                <a:ea typeface="Trebuchet MS"/>
                <a:cs typeface="Trebuchet MS"/>
                <a:sym typeface="Trebuchet MS"/>
              </a:defRPr>
            </a:lvl4pPr>
            <a:lvl5pPr marL="2286000" marR="0" lvl="4" indent="-342900" algn="l" rtl="0">
              <a:lnSpc>
                <a:spcPct val="115000"/>
              </a:lnSpc>
              <a:spcBef>
                <a:spcPts val="500"/>
              </a:spcBef>
              <a:spcAft>
                <a:spcPts val="0"/>
              </a:spcAft>
              <a:buClr>
                <a:schemeClr val="dk1"/>
              </a:buClr>
              <a:buSzPts val="1800"/>
              <a:buFont typeface="Trebuchet MS"/>
              <a:buChar char="•"/>
              <a:defRPr sz="1800" b="0" i="0" u="none" strike="noStrike" cap="none">
                <a:solidFill>
                  <a:schemeClr val="dk1"/>
                </a:solidFill>
                <a:latin typeface="Trebuchet MS"/>
                <a:ea typeface="Trebuchet MS"/>
                <a:cs typeface="Trebuchet MS"/>
                <a:sym typeface="Trebuchet MS"/>
              </a:defRPr>
            </a:lvl5pPr>
            <a:lvl6pPr marL="2743200" marR="0" lvl="5" indent="-342900" algn="l" rtl="0">
              <a:lnSpc>
                <a:spcPct val="115000"/>
              </a:lnSpc>
              <a:spcBef>
                <a:spcPts val="500"/>
              </a:spcBef>
              <a:spcAft>
                <a:spcPts val="0"/>
              </a:spcAft>
              <a:buClr>
                <a:schemeClr val="dk1"/>
              </a:buClr>
              <a:buSzPts val="1800"/>
              <a:buFont typeface="Trebuchet MS"/>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lnSpc>
                <a:spcPct val="115000"/>
              </a:lnSpc>
              <a:spcBef>
                <a:spcPts val="500"/>
              </a:spcBef>
              <a:spcAft>
                <a:spcPts val="0"/>
              </a:spcAft>
              <a:buClr>
                <a:schemeClr val="dk1"/>
              </a:buClr>
              <a:buSzPts val="1800"/>
              <a:buFont typeface="Trebuchet MS"/>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lnSpc>
                <a:spcPct val="115000"/>
              </a:lnSpc>
              <a:spcBef>
                <a:spcPts val="500"/>
              </a:spcBef>
              <a:spcAft>
                <a:spcPts val="0"/>
              </a:spcAft>
              <a:buClr>
                <a:schemeClr val="dk1"/>
              </a:buClr>
              <a:buSzPts val="1800"/>
              <a:buFont typeface="Trebuchet MS"/>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lnSpc>
                <a:spcPct val="115000"/>
              </a:lnSpc>
              <a:spcBef>
                <a:spcPts val="500"/>
              </a:spcBef>
              <a:spcAft>
                <a:spcPts val="0"/>
              </a:spcAft>
              <a:buClr>
                <a:schemeClr val="dk1"/>
              </a:buClr>
              <a:buSzPts val="1800"/>
              <a:buFont typeface="Trebuchet MS"/>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61907526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E88B8C-5CC7-6D29-AD94-63F84B1650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BB64946-F387-2A9D-6A7C-F60B726452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FDFD9C-9893-90C3-52B4-99ED6B3E97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3DA8D84-6B61-4718-A7A9-EE0ACC849B25}" type="datetimeFigureOut">
              <a:rPr lang="en-US" smtClean="0"/>
              <a:t>5/12/2025</a:t>
            </a:fld>
            <a:endParaRPr lang="en-US"/>
          </a:p>
        </p:txBody>
      </p:sp>
      <p:sp>
        <p:nvSpPr>
          <p:cNvPr id="5" name="Footer Placeholder 4">
            <a:extLst>
              <a:ext uri="{FF2B5EF4-FFF2-40B4-BE49-F238E27FC236}">
                <a16:creationId xmlns:a16="http://schemas.microsoft.com/office/drawing/2014/main" id="{C091F4BC-61C7-4CBB-29FA-AD5B4E8DE9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46396BD-3ABB-427E-8800-4241097B08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6458F90-192D-46A0-9356-F5470F6C7DB6}" type="slidenum">
              <a:rPr lang="en-US" smtClean="0"/>
              <a:t>‹#›</a:t>
            </a:fld>
            <a:endParaRPr lang="en-US"/>
          </a:p>
        </p:txBody>
      </p:sp>
    </p:spTree>
    <p:extLst>
      <p:ext uri="{BB962C8B-B14F-4D97-AF65-F5344CB8AC3E}">
        <p14:creationId xmlns:p14="http://schemas.microsoft.com/office/powerpoint/2010/main" val="378035133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 Id="rId4" Type="http://schemas.openxmlformats.org/officeDocument/2006/relationships/image" Target="../media/image9.svg"/></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9.xml"/><Relationship Id="rId4" Type="http://schemas.openxmlformats.org/officeDocument/2006/relationships/image" Target="../media/image27.jpg"/></Relationships>
</file>

<file path=ppt/slides/_rels/slide1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xml"/><Relationship Id="rId1" Type="http://schemas.openxmlformats.org/officeDocument/2006/relationships/slideLayout" Target="../slideLayouts/slideLayout29.xml"/><Relationship Id="rId4" Type="http://schemas.openxmlformats.org/officeDocument/2006/relationships/image" Target="../media/image32.jpg"/></Relationships>
</file>

<file path=ppt/slides/_rels/slide1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5.xml"/><Relationship Id="rId1" Type="http://schemas.openxmlformats.org/officeDocument/2006/relationships/slideLayout" Target="../slideLayouts/slideLayout29.xml"/><Relationship Id="rId5" Type="http://schemas.openxmlformats.org/officeDocument/2006/relationships/image" Target="../media/image35.jpeg"/><Relationship Id="rId4" Type="http://schemas.openxmlformats.org/officeDocument/2006/relationships/image" Target="../media/image34.jpg"/></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mailto:Lgilbert@vsadc.com" TargetMode="Externa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image" Target="../media/image42.jpg"/></Relationships>
</file>

<file path=ppt/slides/_rels/slide2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1.xml"/><Relationship Id="rId1" Type="http://schemas.openxmlformats.org/officeDocument/2006/relationships/slideLayout" Target="../slideLayouts/slideLayout22.xml"/><Relationship Id="rId5" Type="http://schemas.openxmlformats.org/officeDocument/2006/relationships/image" Target="../media/image45.jpg"/><Relationship Id="rId4" Type="http://schemas.openxmlformats.org/officeDocument/2006/relationships/image" Target="../media/image44.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47.jp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26.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 Id="rId4" Type="http://schemas.openxmlformats.org/officeDocument/2006/relationships/image" Target="../media/image9.svg"/></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9000"/>
            <a:lum/>
          </a:blip>
          <a:srcRect/>
          <a:stretch>
            <a:fillRect t="-9000" b="-9000"/>
          </a:stretch>
        </a:blipFill>
        <a:effectLst/>
      </p:bgPr>
    </p:bg>
    <p:spTree>
      <p:nvGrpSpPr>
        <p:cNvPr id="1" name="">
          <a:extLst>
            <a:ext uri="{FF2B5EF4-FFF2-40B4-BE49-F238E27FC236}">
              <a16:creationId xmlns:a16="http://schemas.microsoft.com/office/drawing/2014/main" id="{33CFAD09-0B60-85D9-4045-FE21AB39480C}"/>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73D7745-2B24-B25F-FFD2-DC8B6D709FBE}"/>
              </a:ext>
            </a:extLst>
          </p:cNvPr>
          <p:cNvSpPr/>
          <p:nvPr/>
        </p:nvSpPr>
        <p:spPr>
          <a:xfrm>
            <a:off x="425302" y="687572"/>
            <a:ext cx="11391014" cy="5642344"/>
          </a:xfrm>
          <a:prstGeom prst="roundRect">
            <a:avLst/>
          </a:prstGeom>
          <a:solidFill>
            <a:schemeClr val="bg1">
              <a:alpha val="7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E415A3E-5CAF-5E7E-9128-1B838B038AD4}"/>
              </a:ext>
            </a:extLst>
          </p:cNvPr>
          <p:cNvSpPr>
            <a:spLocks noGrp="1"/>
          </p:cNvSpPr>
          <p:nvPr>
            <p:ph type="ctrTitle"/>
          </p:nvPr>
        </p:nvSpPr>
        <p:spPr>
          <a:xfrm>
            <a:off x="6981823" y="1641752"/>
            <a:ext cx="4391025" cy="1323439"/>
          </a:xfrm>
        </p:spPr>
        <p:txBody>
          <a:bodyPr vert="horz" lIns="91440" tIns="45720" rIns="91440" bIns="45720" rtlCol="0" anchor="t">
            <a:normAutofit/>
          </a:bodyPr>
          <a:lstStyle/>
          <a:p>
            <a:r>
              <a:rPr lang="en-US" sz="4000" kern="1200" dirty="0">
                <a:latin typeface="Source Sans Pro" panose="020B0503030403020204" pitchFamily="34" charset="0"/>
                <a:ea typeface="Source Sans Pro" panose="020B0503030403020204" pitchFamily="34" charset="0"/>
              </a:rPr>
              <a:t>SEDE Network Meeting SelectUSA</a:t>
            </a:r>
          </a:p>
        </p:txBody>
      </p:sp>
      <p:pic>
        <p:nvPicPr>
          <p:cNvPr id="7" name="Graphic 6">
            <a:extLst>
              <a:ext uri="{FF2B5EF4-FFF2-40B4-BE49-F238E27FC236}">
                <a16:creationId xmlns:a16="http://schemas.microsoft.com/office/drawing/2014/main" id="{1ED74579-6F3C-E8AB-DA94-FCBEBBE3573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5024" y="1444490"/>
            <a:ext cx="5260976" cy="4549196"/>
          </a:xfrm>
          <a:prstGeom prst="rect">
            <a:avLst/>
          </a:prstGeom>
        </p:spPr>
      </p:pic>
      <p:sp>
        <p:nvSpPr>
          <p:cNvPr id="3" name="Subtitle 2">
            <a:extLst>
              <a:ext uri="{FF2B5EF4-FFF2-40B4-BE49-F238E27FC236}">
                <a16:creationId xmlns:a16="http://schemas.microsoft.com/office/drawing/2014/main" id="{6351D277-5E57-E407-2AB7-B4E89C6E7D02}"/>
              </a:ext>
            </a:extLst>
          </p:cNvPr>
          <p:cNvSpPr>
            <a:spLocks noGrp="1"/>
          </p:cNvSpPr>
          <p:nvPr>
            <p:ph type="subTitle" idx="1"/>
          </p:nvPr>
        </p:nvSpPr>
        <p:spPr>
          <a:xfrm>
            <a:off x="6981824" y="3146400"/>
            <a:ext cx="4391025" cy="2454300"/>
          </a:xfrm>
        </p:spPr>
        <p:txBody>
          <a:bodyPr vert="horz" lIns="91440" tIns="45720" rIns="91440" bIns="45720" rtlCol="0">
            <a:normAutofit/>
          </a:bodyPr>
          <a:lstStyle/>
          <a:p>
            <a:r>
              <a:rPr lang="en-US" sz="2200" dirty="0">
                <a:latin typeface="Source Sans Pro" panose="020B0503030403020204" pitchFamily="34" charset="0"/>
                <a:ea typeface="Source Sans Pro" panose="020B0503030403020204" pitchFamily="34" charset="0"/>
              </a:rPr>
              <a:t>The AC Hotel by Mariott National Harbor</a:t>
            </a:r>
          </a:p>
          <a:p>
            <a:r>
              <a:rPr lang="en-US" sz="2200" dirty="0">
                <a:latin typeface="Source Sans Pro" panose="020B0503030403020204" pitchFamily="34" charset="0"/>
                <a:ea typeface="Source Sans Pro" panose="020B0503030403020204" pitchFamily="34" charset="0"/>
              </a:rPr>
              <a:t>156 Waterfront Street</a:t>
            </a:r>
          </a:p>
          <a:p>
            <a:r>
              <a:rPr lang="en-US" sz="2200" dirty="0">
                <a:latin typeface="Source Sans Pro" panose="020B0503030403020204" pitchFamily="34" charset="0"/>
                <a:ea typeface="Source Sans Pro" panose="020B0503030403020204" pitchFamily="34" charset="0"/>
              </a:rPr>
              <a:t>National Harbor II Meeting Room</a:t>
            </a:r>
          </a:p>
          <a:p>
            <a:r>
              <a:rPr lang="en-US" sz="2200" dirty="0">
                <a:latin typeface="Source Sans Pro" panose="020B0503030403020204" pitchFamily="34" charset="0"/>
                <a:ea typeface="Source Sans Pro" panose="020B0503030403020204" pitchFamily="34" charset="0"/>
              </a:rPr>
              <a:t>May 12, 2025: 12 Noon – 4:30 pm</a:t>
            </a:r>
          </a:p>
        </p:txBody>
      </p:sp>
    </p:spTree>
    <p:extLst>
      <p:ext uri="{BB962C8B-B14F-4D97-AF65-F5344CB8AC3E}">
        <p14:creationId xmlns:p14="http://schemas.microsoft.com/office/powerpoint/2010/main" val="568863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31B503C-FB55-FEBD-3A3E-E2BD860BF816}"/>
            </a:ext>
          </a:extLst>
        </p:cNvPr>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44" name="Rectangle 43">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6" name="Rectangle 45">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8" name="Rectangle 47">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0" name="Rectangle 49">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52" name="Freeform: Shape 51">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54" name="Rectangle 53">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6FDAAA57-A885-5712-CC46-FB7B867D2E87}"/>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Tariffs, Taxes and the Economic Growth Agenda</a:t>
            </a:r>
            <a:endParaRPr lang="en-US" sz="4000" dirty="0">
              <a:solidFill>
                <a:srgbClr val="FFFFFF"/>
              </a:solidFill>
            </a:endParaRPr>
          </a:p>
        </p:txBody>
      </p:sp>
      <p:sp>
        <p:nvSpPr>
          <p:cNvPr id="3" name="Content Placeholder 2">
            <a:extLst>
              <a:ext uri="{FF2B5EF4-FFF2-40B4-BE49-F238E27FC236}">
                <a16:creationId xmlns:a16="http://schemas.microsoft.com/office/drawing/2014/main" id="{72DB22F1-C2FE-7DAE-E68A-BD6E55907B70}"/>
              </a:ext>
            </a:extLst>
          </p:cNvPr>
          <p:cNvSpPr>
            <a:spLocks noGrp="1"/>
          </p:cNvSpPr>
          <p:nvPr>
            <p:ph idx="1"/>
          </p:nvPr>
        </p:nvSpPr>
        <p:spPr>
          <a:xfrm>
            <a:off x="4810259" y="649480"/>
            <a:ext cx="6555347" cy="5546047"/>
          </a:xfrm>
        </p:spPr>
        <p:txBody>
          <a:bodyPr anchor="ctr">
            <a:normAutofit/>
          </a:bodyPr>
          <a:lstStyle/>
          <a:p>
            <a:pPr marL="0" indent="0">
              <a:buNone/>
            </a:pPr>
            <a:r>
              <a:rPr lang="en-US"/>
              <a:t>Tariff Stated Goals:</a:t>
            </a:r>
          </a:p>
          <a:p>
            <a:pPr lvl="1"/>
            <a:r>
              <a:rPr lang="en-US" sz="2000"/>
              <a:t>Onshoring Manufacturing</a:t>
            </a:r>
          </a:p>
          <a:p>
            <a:pPr lvl="1"/>
            <a:r>
              <a:rPr lang="en-US" sz="2000"/>
              <a:t>Reciprocal</a:t>
            </a:r>
          </a:p>
          <a:p>
            <a:pPr lvl="1"/>
            <a:r>
              <a:rPr lang="en-US" sz="2000"/>
              <a:t>Revenue</a:t>
            </a:r>
          </a:p>
          <a:p>
            <a:pPr marL="457200" lvl="1" indent="0">
              <a:buNone/>
            </a:pPr>
            <a:endParaRPr lang="en-US" sz="2000"/>
          </a:p>
          <a:p>
            <a:pPr marL="457200" lvl="1" indent="0">
              <a:buNone/>
            </a:pPr>
            <a:r>
              <a:rPr lang="en-US" sz="2000"/>
              <a:t>Where to the Current Tariffs Fit In?</a:t>
            </a:r>
          </a:p>
          <a:p>
            <a:pPr marL="457200" lvl="1" indent="0">
              <a:buNone/>
            </a:pPr>
            <a:r>
              <a:rPr lang="en-US" sz="2000"/>
              <a:t>	IEEPA</a:t>
            </a:r>
          </a:p>
          <a:p>
            <a:pPr marL="457200" lvl="1" indent="0">
              <a:buNone/>
            </a:pPr>
            <a:r>
              <a:rPr lang="en-US" sz="2000"/>
              <a:t>	Section 232</a:t>
            </a:r>
            <a:endParaRPr lang="en-US" sz="2000" dirty="0"/>
          </a:p>
        </p:txBody>
      </p:sp>
      <p:pic>
        <p:nvPicPr>
          <p:cNvPr id="11" name="Picture 10" descr="A large warehouse with lots of containers&#10;&#10;AI-generated content may be incorrect.">
            <a:extLst>
              <a:ext uri="{FF2B5EF4-FFF2-40B4-BE49-F238E27FC236}">
                <a16:creationId xmlns:a16="http://schemas.microsoft.com/office/drawing/2014/main" id="{D7A4E7AA-EE60-B473-8A21-BD0329C00A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0248" y="984738"/>
            <a:ext cx="3301494" cy="2719754"/>
          </a:xfrm>
          <a:prstGeom prst="rect">
            <a:avLst/>
          </a:prstGeom>
        </p:spPr>
      </p:pic>
    </p:spTree>
    <p:extLst>
      <p:ext uri="{BB962C8B-B14F-4D97-AF65-F5344CB8AC3E}">
        <p14:creationId xmlns:p14="http://schemas.microsoft.com/office/powerpoint/2010/main" val="16895005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57193C7-7877-8F1C-8373-8ADA54C1CFFC}"/>
            </a:ext>
          </a:extLst>
        </p:cNvPr>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EE220645-A945-4E3D-58E6-32475F9A98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44" name="Rectangle 43">
            <a:extLst>
              <a:ext uri="{FF2B5EF4-FFF2-40B4-BE49-F238E27FC236}">
                <a16:creationId xmlns:a16="http://schemas.microsoft.com/office/drawing/2014/main" id="{18BCA3F7-98D4-5067-54D1-FD341EBACE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6" name="Rectangle 45">
            <a:extLst>
              <a:ext uri="{FF2B5EF4-FFF2-40B4-BE49-F238E27FC236}">
                <a16:creationId xmlns:a16="http://schemas.microsoft.com/office/drawing/2014/main" id="{2378F856-98BD-1FBD-F74F-F3810CC16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8" name="Rectangle 47">
            <a:extLst>
              <a:ext uri="{FF2B5EF4-FFF2-40B4-BE49-F238E27FC236}">
                <a16:creationId xmlns:a16="http://schemas.microsoft.com/office/drawing/2014/main" id="{809B38E6-4CE3-EA94-F11D-5AA299BEB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0" name="Rectangle 49">
            <a:extLst>
              <a:ext uri="{FF2B5EF4-FFF2-40B4-BE49-F238E27FC236}">
                <a16:creationId xmlns:a16="http://schemas.microsoft.com/office/drawing/2014/main" id="{8C4774BF-5EB2-FFE6-B2D9-AB354008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52" name="Freeform: Shape 51">
            <a:extLst>
              <a:ext uri="{FF2B5EF4-FFF2-40B4-BE49-F238E27FC236}">
                <a16:creationId xmlns:a16="http://schemas.microsoft.com/office/drawing/2014/main" id="{F77DBE19-C5D6-0871-C872-4C57B189A4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54" name="Rectangle 53">
            <a:extLst>
              <a:ext uri="{FF2B5EF4-FFF2-40B4-BE49-F238E27FC236}">
                <a16:creationId xmlns:a16="http://schemas.microsoft.com/office/drawing/2014/main" id="{61DD1550-BC8A-03A0-C1D8-ECEE254F2E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A3856FB5-88EB-223C-8FB7-A952799E34F7}"/>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Tariffs, Taxes and the Economic Growth Agenda</a:t>
            </a:r>
          </a:p>
        </p:txBody>
      </p:sp>
      <p:sp>
        <p:nvSpPr>
          <p:cNvPr id="3" name="Content Placeholder 2">
            <a:extLst>
              <a:ext uri="{FF2B5EF4-FFF2-40B4-BE49-F238E27FC236}">
                <a16:creationId xmlns:a16="http://schemas.microsoft.com/office/drawing/2014/main" id="{FD291A2E-02D7-FC9B-AAD4-BA8CF74FC72E}"/>
              </a:ext>
            </a:extLst>
          </p:cNvPr>
          <p:cNvSpPr>
            <a:spLocks noGrp="1"/>
          </p:cNvSpPr>
          <p:nvPr>
            <p:ph idx="1"/>
          </p:nvPr>
        </p:nvSpPr>
        <p:spPr>
          <a:xfrm>
            <a:off x="4810259" y="649480"/>
            <a:ext cx="6555347" cy="5546047"/>
          </a:xfrm>
        </p:spPr>
        <p:txBody>
          <a:bodyPr anchor="ctr">
            <a:normAutofit/>
          </a:bodyPr>
          <a:lstStyle/>
          <a:p>
            <a:pPr marL="0" indent="0" algn="ctr">
              <a:buNone/>
            </a:pPr>
            <a:r>
              <a:rPr lang="en-US" sz="2000" b="1" dirty="0"/>
              <a:t>The President’s Tax Goals</a:t>
            </a:r>
          </a:p>
          <a:p>
            <a:pPr lvl="1"/>
            <a:r>
              <a:rPr lang="en-US" sz="2000" dirty="0"/>
              <a:t>Made-In-America Cuts</a:t>
            </a:r>
          </a:p>
          <a:p>
            <a:pPr lvl="2"/>
            <a:r>
              <a:rPr lang="en-US" sz="1600" dirty="0"/>
              <a:t>15% tax rate for corporations that manufacture in the US (from current 21% rate)</a:t>
            </a:r>
          </a:p>
          <a:p>
            <a:pPr lvl="2"/>
            <a:r>
              <a:rPr lang="en-US" sz="1600" dirty="0"/>
              <a:t>Full immediate deductions when businesses buy short-term assets like equipment and machinery</a:t>
            </a:r>
          </a:p>
          <a:p>
            <a:pPr lvl="2"/>
            <a:r>
              <a:rPr lang="en-US" sz="1600" dirty="0"/>
              <a:t>New tax deductions for interest payments on auto loans for cars and motorcycles manufactured in the US</a:t>
            </a:r>
          </a:p>
          <a:p>
            <a:pPr lvl="2"/>
            <a:r>
              <a:rPr lang="en-US" sz="1600" dirty="0"/>
              <a:t>No tax on tips, overtime pay and social security benefits…</a:t>
            </a:r>
          </a:p>
          <a:p>
            <a:pPr marL="914400" lvl="2" indent="0">
              <a:buNone/>
            </a:pPr>
            <a:endParaRPr lang="en-US" sz="1600" dirty="0"/>
          </a:p>
          <a:p>
            <a:pPr lvl="1"/>
            <a:r>
              <a:rPr lang="en-US" sz="2000" dirty="0"/>
              <a:t>Potential Pay-Fors</a:t>
            </a:r>
          </a:p>
          <a:p>
            <a:pPr lvl="2"/>
            <a:r>
              <a:rPr lang="en-US" sz="1600" dirty="0"/>
              <a:t>Repealing clean energy tax credits from the IRA</a:t>
            </a:r>
          </a:p>
          <a:p>
            <a:pPr lvl="2"/>
            <a:r>
              <a:rPr lang="en-US" sz="1600" dirty="0"/>
              <a:t>Increase taxes on university endowments.  Possible restriction of tax-exempt municipal bonds for universities</a:t>
            </a:r>
          </a:p>
          <a:p>
            <a:pPr lvl="2"/>
            <a:r>
              <a:rPr lang="en-US" sz="1600" dirty="0"/>
              <a:t>Restricting tax benefits on carried interest, sports team owners’ tax breaks.  </a:t>
            </a:r>
          </a:p>
          <a:p>
            <a:pPr marL="457200" lvl="1" indent="0">
              <a:buNone/>
            </a:pPr>
            <a:endParaRPr lang="en-US" sz="2000" dirty="0"/>
          </a:p>
          <a:p>
            <a:pPr marL="457200" lvl="1" indent="0">
              <a:buNone/>
            </a:pPr>
            <a:endParaRPr lang="en-US" sz="2000" dirty="0"/>
          </a:p>
          <a:p>
            <a:pPr marL="457200" lvl="1" indent="0">
              <a:buNone/>
            </a:pPr>
            <a:endParaRPr lang="en-US" sz="2000" dirty="0"/>
          </a:p>
        </p:txBody>
      </p:sp>
    </p:spTree>
    <p:extLst>
      <p:ext uri="{BB962C8B-B14F-4D97-AF65-F5344CB8AC3E}">
        <p14:creationId xmlns:p14="http://schemas.microsoft.com/office/powerpoint/2010/main" val="653321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4B4802D-37FC-8820-0FD4-2D9390D1E015}"/>
            </a:ext>
          </a:extLst>
        </p:cNvPr>
        <p:cNvGrpSpPr/>
        <p:nvPr/>
      </p:nvGrpSpPr>
      <p:grpSpPr>
        <a:xfrm>
          <a:off x="0" y="0"/>
          <a:ext cx="0" cy="0"/>
          <a:chOff x="0" y="0"/>
          <a:chExt cx="0" cy="0"/>
        </a:xfrm>
      </p:grpSpPr>
      <p:sp useBgFill="1">
        <p:nvSpPr>
          <p:cNvPr id="59" name="Rectangle 5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1" name="Rectangle 6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3" name="Rectangle 6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5" name="Rectangle 6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7" name="Freeform: Shape 6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9" name="Rectangle 6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543F1844-D621-AA0A-D624-614CE813453C}"/>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Tariffs, Taxes and the Economic Growth Agenda</a:t>
            </a:r>
          </a:p>
        </p:txBody>
      </p:sp>
      <p:sp>
        <p:nvSpPr>
          <p:cNvPr id="3" name="Content Placeholder 2">
            <a:extLst>
              <a:ext uri="{FF2B5EF4-FFF2-40B4-BE49-F238E27FC236}">
                <a16:creationId xmlns:a16="http://schemas.microsoft.com/office/drawing/2014/main" id="{4901E777-4ACF-81BD-8AF8-26428ABD787B}"/>
              </a:ext>
            </a:extLst>
          </p:cNvPr>
          <p:cNvSpPr>
            <a:spLocks noGrp="1"/>
          </p:cNvSpPr>
          <p:nvPr>
            <p:ph idx="1"/>
          </p:nvPr>
        </p:nvSpPr>
        <p:spPr>
          <a:xfrm>
            <a:off x="4581727" y="649480"/>
            <a:ext cx="3025303" cy="5546047"/>
          </a:xfrm>
        </p:spPr>
        <p:txBody>
          <a:bodyPr anchor="ctr">
            <a:normAutofit/>
          </a:bodyPr>
          <a:lstStyle/>
          <a:p>
            <a:pPr marL="0" indent="0">
              <a:buNone/>
            </a:pPr>
            <a:r>
              <a:rPr lang="en-US" sz="2000" b="1" dirty="0"/>
              <a:t>Economic Growth Agenda</a:t>
            </a:r>
            <a:endParaRPr lang="en-US" sz="2000" b="1"/>
          </a:p>
          <a:p>
            <a:pPr marL="457200" lvl="1" indent="0">
              <a:buNone/>
            </a:pPr>
            <a:r>
              <a:rPr lang="en-US" sz="2000" i="1" dirty="0"/>
              <a:t>How the Current Administration Thinks About Economic Growth--</a:t>
            </a:r>
          </a:p>
          <a:p>
            <a:pPr marL="914400" lvl="2" indent="0">
              <a:buNone/>
            </a:pPr>
            <a:endParaRPr lang="en-US"/>
          </a:p>
          <a:p>
            <a:pPr lvl="1"/>
            <a:r>
              <a:rPr lang="en-US" sz="2000" dirty="0"/>
              <a:t>Tax Incentives</a:t>
            </a:r>
          </a:p>
          <a:p>
            <a:pPr lvl="1"/>
            <a:r>
              <a:rPr lang="en-US" sz="2000" dirty="0"/>
              <a:t>Permitting Reform</a:t>
            </a:r>
          </a:p>
          <a:p>
            <a:pPr lvl="1"/>
            <a:r>
              <a:rPr lang="en-US" sz="2000" dirty="0"/>
              <a:t>Tariffs for Competition</a:t>
            </a:r>
          </a:p>
          <a:p>
            <a:pPr lvl="1"/>
            <a:r>
              <a:rPr lang="en-US" sz="2000" dirty="0"/>
              <a:t>Deregulation</a:t>
            </a:r>
          </a:p>
          <a:p>
            <a:pPr marL="457200" lvl="1" indent="0">
              <a:buNone/>
            </a:pPr>
            <a:endParaRPr lang="en-US" sz="2000" dirty="0"/>
          </a:p>
          <a:p>
            <a:pPr marL="457200" lvl="1" indent="0">
              <a:buNone/>
            </a:pPr>
            <a:endParaRPr lang="en-US" sz="2000" dirty="0"/>
          </a:p>
        </p:txBody>
      </p:sp>
      <p:pic>
        <p:nvPicPr>
          <p:cNvPr id="5" name="Picture 4" descr="A person and person cutting a ribbon&#10;&#10;AI-generated content may be incorrect.">
            <a:extLst>
              <a:ext uri="{FF2B5EF4-FFF2-40B4-BE49-F238E27FC236}">
                <a16:creationId xmlns:a16="http://schemas.microsoft.com/office/drawing/2014/main" id="{6252271F-1892-CA0D-08DD-545D0D2C8D2D}"/>
              </a:ext>
            </a:extLst>
          </p:cNvPr>
          <p:cNvPicPr>
            <a:picLocks noChangeAspect="1"/>
          </p:cNvPicPr>
          <p:nvPr/>
        </p:nvPicPr>
        <p:blipFill>
          <a:blip r:embed="rId3">
            <a:extLst>
              <a:ext uri="{28A0092B-C50C-407E-A947-70E740481C1C}">
                <a14:useLocalDpi xmlns:a14="http://schemas.microsoft.com/office/drawing/2010/main" val="0"/>
              </a:ext>
            </a:extLst>
          </a:blip>
          <a:srcRect l="6121" r="61585" b="1"/>
          <a:stretch/>
        </p:blipFill>
        <p:spPr>
          <a:xfrm>
            <a:off x="8109502" y="10"/>
            <a:ext cx="4082498" cy="6857990"/>
          </a:xfrm>
          <a:prstGeom prst="rect">
            <a:avLst/>
          </a:prstGeom>
        </p:spPr>
      </p:pic>
    </p:spTree>
    <p:extLst>
      <p:ext uri="{BB962C8B-B14F-4D97-AF65-F5344CB8AC3E}">
        <p14:creationId xmlns:p14="http://schemas.microsoft.com/office/powerpoint/2010/main" val="346196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55107B-3722-9974-8353-90615F4C8941}"/>
            </a:ext>
          </a:extLst>
        </p:cNvPr>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50D1C5B3-B60D-4696-AE60-100D5EC8AB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8" name="Rectangle 27">
            <a:extLst>
              <a:ext uri="{FF2B5EF4-FFF2-40B4-BE49-F238E27FC236}">
                <a16:creationId xmlns:a16="http://schemas.microsoft.com/office/drawing/2014/main" id="{5184EE59-3061-456B-9FB5-98A8E0E74B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0" name="Rectangle 29">
            <a:extLst>
              <a:ext uri="{FF2B5EF4-FFF2-40B4-BE49-F238E27FC236}">
                <a16:creationId xmlns:a16="http://schemas.microsoft.com/office/drawing/2014/main" id="{F7E07B5E-9FB5-4C91-8BE4-6167EB58D0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2" name="Rectangle 31">
            <a:extLst>
              <a:ext uri="{FF2B5EF4-FFF2-40B4-BE49-F238E27FC236}">
                <a16:creationId xmlns:a16="http://schemas.microsoft.com/office/drawing/2014/main" id="{37524947-EB09-4DD9-973B-9F75BBCD72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34" name="Rectangle 33">
            <a:extLst>
              <a:ext uri="{FF2B5EF4-FFF2-40B4-BE49-F238E27FC236}">
                <a16:creationId xmlns:a16="http://schemas.microsoft.com/office/drawing/2014/main" id="{D30C8E25-2DD1-45C6-9F04-0F0CBF6660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6" name="Freeform: Shape 35">
            <a:extLst>
              <a:ext uri="{FF2B5EF4-FFF2-40B4-BE49-F238E27FC236}">
                <a16:creationId xmlns:a16="http://schemas.microsoft.com/office/drawing/2014/main" id="{BC57EA3C-C239-4132-A618-5CBE9F896B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A3564AD0-1E8D-4247-9EDA-40422C757561}"/>
              </a:ext>
            </a:extLst>
          </p:cNvPr>
          <p:cNvSpPr>
            <a:spLocks noGrp="1"/>
          </p:cNvSpPr>
          <p:nvPr>
            <p:ph type="title"/>
          </p:nvPr>
        </p:nvSpPr>
        <p:spPr>
          <a:xfrm>
            <a:off x="566382" y="456345"/>
            <a:ext cx="3111690" cy="3556097"/>
          </a:xfrm>
        </p:spPr>
        <p:txBody>
          <a:bodyPr anchor="b">
            <a:normAutofit/>
          </a:bodyPr>
          <a:lstStyle/>
          <a:p>
            <a:pPr algn="r"/>
            <a:r>
              <a:rPr lang="en-US" sz="4000" dirty="0">
                <a:solidFill>
                  <a:srgbClr val="FFFFFF"/>
                </a:solidFill>
              </a:rPr>
              <a:t>Congress and the “Three Budgets”</a:t>
            </a:r>
          </a:p>
        </p:txBody>
      </p:sp>
      <p:sp>
        <p:nvSpPr>
          <p:cNvPr id="23" name="Content Placeholder 22">
            <a:extLst>
              <a:ext uri="{FF2B5EF4-FFF2-40B4-BE49-F238E27FC236}">
                <a16:creationId xmlns:a16="http://schemas.microsoft.com/office/drawing/2014/main" id="{C1C4A069-D6C8-6646-0193-44B872C252B2}"/>
              </a:ext>
            </a:extLst>
          </p:cNvPr>
          <p:cNvSpPr>
            <a:spLocks noGrp="1"/>
          </p:cNvSpPr>
          <p:nvPr>
            <p:ph idx="1"/>
          </p:nvPr>
        </p:nvSpPr>
        <p:spPr>
          <a:xfrm>
            <a:off x="4688007" y="511389"/>
            <a:ext cx="3124284" cy="5848468"/>
          </a:xfrm>
        </p:spPr>
        <p:txBody>
          <a:bodyPr anchor="ctr">
            <a:normAutofit/>
          </a:bodyPr>
          <a:lstStyle/>
          <a:p>
            <a:r>
              <a:rPr lang="en-US" sz="3600" dirty="0"/>
              <a:t>Fiscal Year 2025</a:t>
            </a:r>
          </a:p>
          <a:p>
            <a:r>
              <a:rPr lang="en-US" sz="3600" dirty="0"/>
              <a:t>Fiscal Year 2026</a:t>
            </a:r>
          </a:p>
          <a:p>
            <a:r>
              <a:rPr lang="en-US" sz="3600" dirty="0"/>
              <a:t>Fiscal Year 2025-2029</a:t>
            </a:r>
          </a:p>
        </p:txBody>
      </p:sp>
      <p:pic>
        <p:nvPicPr>
          <p:cNvPr id="7" name="Picture Placeholder 4" descr="A person in a suit and tie&#10;&#10;AI-generated content may be incorrect.">
            <a:extLst>
              <a:ext uri="{FF2B5EF4-FFF2-40B4-BE49-F238E27FC236}">
                <a16:creationId xmlns:a16="http://schemas.microsoft.com/office/drawing/2014/main" id="{2DA50C42-9FFF-DF2F-1DEA-101B6AC38539}"/>
              </a:ext>
            </a:extLst>
          </p:cNvPr>
          <p:cNvPicPr>
            <a:picLocks noChangeAspect="1"/>
          </p:cNvPicPr>
          <p:nvPr/>
        </p:nvPicPr>
        <p:blipFill>
          <a:blip r:embed="rId2"/>
          <a:srcRect r="-1" b="10294"/>
          <a:stretch/>
        </p:blipFill>
        <p:spPr>
          <a:xfrm>
            <a:off x="8331957" y="-10140"/>
            <a:ext cx="3860043" cy="2311316"/>
          </a:xfrm>
          <a:prstGeom prst="rect">
            <a:avLst/>
          </a:prstGeom>
        </p:spPr>
      </p:pic>
      <p:pic>
        <p:nvPicPr>
          <p:cNvPr id="6" name="Picture Placeholder 9" descr="A pair of scissors cutting dollar bills&#10;&#10;AI-generated content may be incorrect.">
            <a:extLst>
              <a:ext uri="{FF2B5EF4-FFF2-40B4-BE49-F238E27FC236}">
                <a16:creationId xmlns:a16="http://schemas.microsoft.com/office/drawing/2014/main" id="{CF525C61-D3B5-F2E8-E643-CCC7850DABB1}"/>
              </a:ext>
            </a:extLst>
          </p:cNvPr>
          <p:cNvPicPr>
            <a:picLocks noChangeAspect="1"/>
          </p:cNvPicPr>
          <p:nvPr/>
        </p:nvPicPr>
        <p:blipFill>
          <a:blip r:embed="rId3"/>
          <a:srcRect t="4653" r="-1" b="12787"/>
          <a:stretch/>
        </p:blipFill>
        <p:spPr>
          <a:xfrm>
            <a:off x="8331957" y="4571454"/>
            <a:ext cx="3860043" cy="2286543"/>
          </a:xfrm>
          <a:prstGeom prst="rect">
            <a:avLst/>
          </a:prstGeom>
        </p:spPr>
      </p:pic>
      <p:pic>
        <p:nvPicPr>
          <p:cNvPr id="8" name="Picture Placeholder 4" descr="A person in a black shirt&#10;&#10;AI-generated content may be incorrect.">
            <a:extLst>
              <a:ext uri="{FF2B5EF4-FFF2-40B4-BE49-F238E27FC236}">
                <a16:creationId xmlns:a16="http://schemas.microsoft.com/office/drawing/2014/main" id="{DF106919-2858-73A8-D0EE-ECAAD2476C10}"/>
              </a:ext>
            </a:extLst>
          </p:cNvPr>
          <p:cNvPicPr>
            <a:picLocks noChangeAspect="1"/>
          </p:cNvPicPr>
          <p:nvPr/>
        </p:nvPicPr>
        <p:blipFill>
          <a:blip r:embed="rId4"/>
          <a:srcRect r="-1" b="10221"/>
          <a:stretch/>
        </p:blipFill>
        <p:spPr>
          <a:xfrm>
            <a:off x="8331957" y="2294552"/>
            <a:ext cx="3860043" cy="2313194"/>
          </a:xfrm>
          <a:prstGeom prst="rect">
            <a:avLst/>
          </a:prstGeom>
        </p:spPr>
      </p:pic>
    </p:spTree>
    <p:extLst>
      <p:ext uri="{BB962C8B-B14F-4D97-AF65-F5344CB8AC3E}">
        <p14:creationId xmlns:p14="http://schemas.microsoft.com/office/powerpoint/2010/main" val="2954331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C2B700F-A3B3-9B7A-8895-66C37D4180C7}"/>
            </a:ext>
          </a:extLst>
        </p:cNvPr>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0" name="Rectangle 39">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1" name="Rectangle 40">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2" name="Rectangle 41">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43" name="Freeform: Shape 4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44" name="Rectangle 43">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08978042-E58B-0C2C-8DDD-39DBAC0198B3}"/>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Congress and the “Three Budgets”</a:t>
            </a:r>
          </a:p>
        </p:txBody>
      </p:sp>
      <p:sp>
        <p:nvSpPr>
          <p:cNvPr id="3" name="Content Placeholder 2">
            <a:extLst>
              <a:ext uri="{FF2B5EF4-FFF2-40B4-BE49-F238E27FC236}">
                <a16:creationId xmlns:a16="http://schemas.microsoft.com/office/drawing/2014/main" id="{0AB4586E-CF7B-4432-C7C1-4DD1134BEE63}"/>
              </a:ext>
            </a:extLst>
          </p:cNvPr>
          <p:cNvSpPr>
            <a:spLocks noGrp="1"/>
          </p:cNvSpPr>
          <p:nvPr>
            <p:ph idx="1"/>
          </p:nvPr>
        </p:nvSpPr>
        <p:spPr>
          <a:xfrm>
            <a:off x="4581727" y="649480"/>
            <a:ext cx="3025303" cy="5546047"/>
          </a:xfrm>
        </p:spPr>
        <p:txBody>
          <a:bodyPr anchor="ctr">
            <a:normAutofit/>
          </a:bodyPr>
          <a:lstStyle/>
          <a:p>
            <a:pPr marL="0" indent="0">
              <a:buNone/>
            </a:pPr>
            <a:r>
              <a:rPr lang="en-US" b="1" dirty="0"/>
              <a:t>Fiscal Year 2025</a:t>
            </a:r>
          </a:p>
          <a:p>
            <a:pPr marL="0" indent="0">
              <a:buNone/>
            </a:pPr>
            <a:r>
              <a:rPr lang="en-US" sz="1900" dirty="0"/>
              <a:t>Continuing Resolution and Agency Spend Plans</a:t>
            </a:r>
          </a:p>
          <a:p>
            <a:pPr marL="285750" indent="-285750">
              <a:buFont typeface="Wingdings" panose="05000000000000000000" pitchFamily="2" charset="2"/>
              <a:buChar char="Ø"/>
            </a:pPr>
            <a:r>
              <a:rPr lang="en-US" sz="1900" dirty="0"/>
              <a:t>Rescission Package</a:t>
            </a:r>
          </a:p>
          <a:p>
            <a:pPr marL="742950" lvl="1" indent="-285750">
              <a:buFont typeface="Wingdings" panose="05000000000000000000" pitchFamily="2" charset="2"/>
              <a:buChar char="Ø"/>
            </a:pPr>
            <a:r>
              <a:rPr lang="en-US" sz="1900" dirty="0"/>
              <a:t>Cuts Unobligated Funds</a:t>
            </a:r>
          </a:p>
          <a:p>
            <a:pPr marL="742950" lvl="1" indent="-285750">
              <a:buFont typeface="Wingdings" panose="05000000000000000000" pitchFamily="2" charset="2"/>
              <a:buChar char="Ø"/>
            </a:pPr>
            <a:r>
              <a:rPr lang="en-US" sz="1900" dirty="0"/>
              <a:t>Congress has 45 Days to Act</a:t>
            </a:r>
          </a:p>
          <a:p>
            <a:pPr marL="742950" lvl="1" indent="-285750">
              <a:buFont typeface="Wingdings" panose="05000000000000000000" pitchFamily="2" charset="2"/>
              <a:buChar char="Ø"/>
            </a:pPr>
            <a:r>
              <a:rPr lang="en-US" sz="1900" dirty="0"/>
              <a:t>Way to Hold Funding</a:t>
            </a:r>
          </a:p>
          <a:p>
            <a:pPr marL="742950" lvl="1" indent="-285750">
              <a:buFont typeface="Wingdings" panose="05000000000000000000" pitchFamily="2" charset="2"/>
              <a:buChar char="Ø"/>
            </a:pPr>
            <a:r>
              <a:rPr lang="en-US" sz="1900" dirty="0"/>
              <a:t>Privileged Resolution</a:t>
            </a:r>
          </a:p>
          <a:p>
            <a:pPr marL="0" indent="0">
              <a:buNone/>
            </a:pPr>
            <a:r>
              <a:rPr lang="en-US" sz="1900" i="1" dirty="0"/>
              <a:t>Bipartisanship Not Required</a:t>
            </a:r>
          </a:p>
          <a:p>
            <a:pPr marL="0" indent="0">
              <a:buNone/>
            </a:pPr>
            <a:r>
              <a:rPr lang="en-US" sz="1900" i="1" dirty="0"/>
              <a:t>Key Number: 3</a:t>
            </a:r>
          </a:p>
        </p:txBody>
      </p:sp>
      <p:pic>
        <p:nvPicPr>
          <p:cNvPr id="5" name="Picture Placeholder 4" descr="A few women talking to each other&#10;&#10;AI-generated content may be incorrect.">
            <a:extLst>
              <a:ext uri="{FF2B5EF4-FFF2-40B4-BE49-F238E27FC236}">
                <a16:creationId xmlns:a16="http://schemas.microsoft.com/office/drawing/2014/main" id="{D4194722-21FE-EE78-C422-D6A530D0B0F2}"/>
              </a:ext>
            </a:extLst>
          </p:cNvPr>
          <p:cNvPicPr>
            <a:picLocks noChangeAspect="1"/>
          </p:cNvPicPr>
          <p:nvPr/>
        </p:nvPicPr>
        <p:blipFill>
          <a:blip r:embed="rId2"/>
          <a:srcRect l="33740" r="26524" b="-1"/>
          <a:stretch/>
        </p:blipFill>
        <p:spPr>
          <a:xfrm>
            <a:off x="8109502" y="10"/>
            <a:ext cx="4082498" cy="6857990"/>
          </a:xfrm>
          <a:prstGeom prst="rect">
            <a:avLst/>
          </a:prstGeom>
        </p:spPr>
      </p:pic>
    </p:spTree>
    <p:extLst>
      <p:ext uri="{BB962C8B-B14F-4D97-AF65-F5344CB8AC3E}">
        <p14:creationId xmlns:p14="http://schemas.microsoft.com/office/powerpoint/2010/main" val="3867898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F2EBE6-E087-9645-7969-10F675445338}"/>
            </a:ext>
          </a:extLst>
        </p:cNvPr>
        <p:cNvGrpSpPr/>
        <p:nvPr/>
      </p:nvGrpSpPr>
      <p:grpSpPr>
        <a:xfrm>
          <a:off x="0" y="0"/>
          <a:ext cx="0" cy="0"/>
          <a:chOff x="0" y="0"/>
          <a:chExt cx="0" cy="0"/>
        </a:xfrm>
      </p:grpSpPr>
      <p:sp useBgFill="1">
        <p:nvSpPr>
          <p:cNvPr id="79" name="Rectangle 7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81" name="Rectangle 8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83" name="Rectangle 8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85" name="Rectangle 8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87" name="Freeform: Shape 8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89" name="Rectangle 8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86D46CEC-3F8A-AEE1-F6E2-9A78AE75432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Congress and the “Three Budgets”</a:t>
            </a:r>
          </a:p>
        </p:txBody>
      </p:sp>
      <p:sp>
        <p:nvSpPr>
          <p:cNvPr id="3" name="Content Placeholder 2">
            <a:extLst>
              <a:ext uri="{FF2B5EF4-FFF2-40B4-BE49-F238E27FC236}">
                <a16:creationId xmlns:a16="http://schemas.microsoft.com/office/drawing/2014/main" id="{F5DA53EC-707B-EDF7-8E6E-E6D98E041CF8}"/>
              </a:ext>
            </a:extLst>
          </p:cNvPr>
          <p:cNvSpPr>
            <a:spLocks noGrp="1"/>
          </p:cNvSpPr>
          <p:nvPr>
            <p:ph idx="1"/>
          </p:nvPr>
        </p:nvSpPr>
        <p:spPr>
          <a:xfrm>
            <a:off x="4581727" y="649480"/>
            <a:ext cx="3025303" cy="5546047"/>
          </a:xfrm>
        </p:spPr>
        <p:txBody>
          <a:bodyPr anchor="ctr">
            <a:normAutofit/>
          </a:bodyPr>
          <a:lstStyle/>
          <a:p>
            <a:pPr marL="0" indent="0">
              <a:buNone/>
            </a:pPr>
            <a:r>
              <a:rPr lang="en-US" b="1" dirty="0"/>
              <a:t>Fiscal Year 2026</a:t>
            </a:r>
          </a:p>
          <a:p>
            <a:pPr marL="0" indent="0">
              <a:buNone/>
            </a:pPr>
            <a:r>
              <a:rPr lang="en-US" sz="2000" dirty="0"/>
              <a:t>“The President Proposes, Congress Disposes”</a:t>
            </a:r>
          </a:p>
          <a:p>
            <a:pPr marL="285750" indent="-285750">
              <a:buFont typeface="Wingdings" panose="05000000000000000000" pitchFamily="2" charset="2"/>
              <a:buChar char="Ø"/>
            </a:pPr>
            <a:r>
              <a:rPr lang="en-US" sz="2000" dirty="0"/>
              <a:t>President’s “Skinny Budget”</a:t>
            </a:r>
          </a:p>
          <a:p>
            <a:pPr marL="742950" lvl="1" indent="-285750">
              <a:buFont typeface="Wingdings" panose="05000000000000000000" pitchFamily="2" charset="2"/>
              <a:buChar char="Ø"/>
            </a:pPr>
            <a:r>
              <a:rPr lang="en-US" sz="1600" dirty="0"/>
              <a:t>Deep Non-Defense Discretionary Cuts</a:t>
            </a:r>
          </a:p>
          <a:p>
            <a:pPr marL="742950" lvl="1" indent="-285750">
              <a:buFont typeface="Wingdings" panose="05000000000000000000" pitchFamily="2" charset="2"/>
              <a:buChar char="Ø"/>
            </a:pPr>
            <a:r>
              <a:rPr lang="en-US" sz="1600" dirty="0"/>
              <a:t>Defense Increases</a:t>
            </a:r>
          </a:p>
          <a:p>
            <a:pPr marL="285750" indent="-285750">
              <a:buFont typeface="Wingdings" panose="05000000000000000000" pitchFamily="2" charset="2"/>
              <a:buChar char="Ø"/>
            </a:pPr>
            <a:r>
              <a:rPr lang="en-US" sz="2000" dirty="0"/>
              <a:t>Congress’ Initial Response</a:t>
            </a:r>
          </a:p>
          <a:p>
            <a:pPr marL="457200" lvl="1" indent="0">
              <a:buNone/>
            </a:pPr>
            <a:endParaRPr lang="en-US" sz="2000" dirty="0"/>
          </a:p>
          <a:p>
            <a:pPr marL="0" indent="0">
              <a:buNone/>
            </a:pPr>
            <a:r>
              <a:rPr lang="en-US" sz="2000" i="1" dirty="0"/>
              <a:t>Bipartisanship Required</a:t>
            </a:r>
          </a:p>
          <a:p>
            <a:pPr marL="0" indent="0">
              <a:buNone/>
            </a:pPr>
            <a:r>
              <a:rPr lang="en-US" sz="2000" i="1" dirty="0"/>
              <a:t>Key Number: 60</a:t>
            </a:r>
          </a:p>
        </p:txBody>
      </p:sp>
      <p:pic>
        <p:nvPicPr>
          <p:cNvPr id="4" name="Picture Placeholder 4" descr="A person in a suit speaking into microphones&#10;&#10;AI-generated content may be incorrect.">
            <a:extLst>
              <a:ext uri="{FF2B5EF4-FFF2-40B4-BE49-F238E27FC236}">
                <a16:creationId xmlns:a16="http://schemas.microsoft.com/office/drawing/2014/main" id="{BB242AE2-C59A-10F1-E6B5-100AA904A047}"/>
              </a:ext>
            </a:extLst>
          </p:cNvPr>
          <p:cNvPicPr>
            <a:picLocks noChangeAspect="1"/>
          </p:cNvPicPr>
          <p:nvPr/>
        </p:nvPicPr>
        <p:blipFill>
          <a:blip r:embed="rId2"/>
          <a:srcRect l="19191" r="41073" b="-1"/>
          <a:stretch/>
        </p:blipFill>
        <p:spPr>
          <a:xfrm>
            <a:off x="8109502" y="10"/>
            <a:ext cx="4082498" cy="6857990"/>
          </a:xfrm>
          <a:prstGeom prst="rect">
            <a:avLst/>
          </a:prstGeom>
        </p:spPr>
      </p:pic>
    </p:spTree>
    <p:extLst>
      <p:ext uri="{BB962C8B-B14F-4D97-AF65-F5344CB8AC3E}">
        <p14:creationId xmlns:p14="http://schemas.microsoft.com/office/powerpoint/2010/main" val="4251062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6C84AE4-86AD-5008-F21F-0DF1631AA5A0}"/>
            </a:ext>
          </a:extLst>
        </p:cNvPr>
        <p:cNvGrpSpPr/>
        <p:nvPr/>
      </p:nvGrpSpPr>
      <p:grpSpPr>
        <a:xfrm>
          <a:off x="0" y="0"/>
          <a:ext cx="0" cy="0"/>
          <a:chOff x="0" y="0"/>
          <a:chExt cx="0" cy="0"/>
        </a:xfrm>
      </p:grpSpPr>
      <p:sp useBgFill="1">
        <p:nvSpPr>
          <p:cNvPr id="109" name="Rectangle 10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11" name="Rectangle 1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13" name="Rectangle 1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15" name="Rectangle 1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117" name="Freeform: Shape 1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119" name="Rectangle 1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A127565A-827A-11AF-37B0-4F398457A26D}"/>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Congress and the “Three Budgets”</a:t>
            </a:r>
          </a:p>
        </p:txBody>
      </p:sp>
      <p:sp>
        <p:nvSpPr>
          <p:cNvPr id="3" name="Content Placeholder 2">
            <a:extLst>
              <a:ext uri="{FF2B5EF4-FFF2-40B4-BE49-F238E27FC236}">
                <a16:creationId xmlns:a16="http://schemas.microsoft.com/office/drawing/2014/main" id="{2C8EFDAC-FD1F-B712-97D4-C0F94D7BE7C5}"/>
              </a:ext>
            </a:extLst>
          </p:cNvPr>
          <p:cNvSpPr>
            <a:spLocks noGrp="1"/>
          </p:cNvSpPr>
          <p:nvPr>
            <p:ph idx="1"/>
          </p:nvPr>
        </p:nvSpPr>
        <p:spPr>
          <a:xfrm>
            <a:off x="4581727" y="649480"/>
            <a:ext cx="3025303" cy="5546047"/>
          </a:xfrm>
        </p:spPr>
        <p:txBody>
          <a:bodyPr anchor="ctr">
            <a:normAutofit lnSpcReduction="10000"/>
          </a:bodyPr>
          <a:lstStyle/>
          <a:p>
            <a:pPr marL="0" indent="0">
              <a:buNone/>
            </a:pPr>
            <a:r>
              <a:rPr lang="en-US" sz="2000" b="1" dirty="0"/>
              <a:t>Fiscal Year 2025-2029 Reconciliation</a:t>
            </a:r>
          </a:p>
          <a:p>
            <a:pPr marL="285750" indent="-285750">
              <a:buFont typeface="Wingdings" panose="05000000000000000000" pitchFamily="2" charset="2"/>
              <a:buChar char="Ø"/>
            </a:pPr>
            <a:r>
              <a:rPr lang="en-US" sz="2000" dirty="0"/>
              <a:t>What is Budget Reconciliation?</a:t>
            </a:r>
          </a:p>
          <a:p>
            <a:pPr marL="285750" indent="-285750">
              <a:buFont typeface="Wingdings" panose="05000000000000000000" pitchFamily="2" charset="2"/>
              <a:buChar char="Ø"/>
            </a:pPr>
            <a:r>
              <a:rPr lang="en-US" sz="2000" dirty="0"/>
              <a:t>House and Senate Positions</a:t>
            </a:r>
          </a:p>
          <a:p>
            <a:pPr marL="742950" lvl="1" indent="-285750">
              <a:buFont typeface="Wingdings" panose="05000000000000000000" pitchFamily="2" charset="2"/>
              <a:buChar char="Ø"/>
            </a:pPr>
            <a:r>
              <a:rPr lang="en-US" sz="2000" dirty="0"/>
              <a:t>Different Tracks</a:t>
            </a:r>
          </a:p>
          <a:p>
            <a:pPr marL="742950" lvl="1" indent="-285750">
              <a:buFont typeface="Wingdings" panose="05000000000000000000" pitchFamily="2" charset="2"/>
              <a:buChar char="Ø"/>
            </a:pPr>
            <a:r>
              <a:rPr lang="en-US" sz="2000" dirty="0"/>
              <a:t>Why are </a:t>
            </a:r>
            <a:r>
              <a:rPr lang="en-US" sz="2000" dirty="0" err="1"/>
              <a:t>Byrds</a:t>
            </a:r>
            <a:r>
              <a:rPr lang="en-US" sz="2000" dirty="0"/>
              <a:t> Involved?</a:t>
            </a:r>
          </a:p>
          <a:p>
            <a:pPr marL="285750" indent="-285750">
              <a:buFont typeface="Wingdings" panose="05000000000000000000" pitchFamily="2" charset="2"/>
              <a:buChar char="Ø"/>
            </a:pPr>
            <a:r>
              <a:rPr lang="en-US" sz="2000" dirty="0"/>
              <a:t>The Realm of the Possible and the Probable</a:t>
            </a:r>
          </a:p>
          <a:p>
            <a:pPr marL="285750" indent="-285750">
              <a:buFont typeface="Wingdings" panose="05000000000000000000" pitchFamily="2" charset="2"/>
              <a:buChar char="Ø"/>
            </a:pPr>
            <a:r>
              <a:rPr lang="en-US" sz="2000" dirty="0"/>
              <a:t>Where does the Debt Limit Fit In?</a:t>
            </a:r>
          </a:p>
          <a:p>
            <a:pPr marL="457200" lvl="1" indent="0">
              <a:buNone/>
            </a:pPr>
            <a:endParaRPr lang="en-US" sz="2000" dirty="0"/>
          </a:p>
          <a:p>
            <a:pPr marL="0" indent="0">
              <a:buNone/>
            </a:pPr>
            <a:r>
              <a:rPr lang="en-US" sz="2000" i="1" dirty="0"/>
              <a:t>Bipartisanship Not Required</a:t>
            </a:r>
          </a:p>
          <a:p>
            <a:pPr marL="0" indent="0">
              <a:buNone/>
            </a:pPr>
            <a:r>
              <a:rPr lang="en-US" sz="2000" i="1" dirty="0"/>
              <a:t>Key Number: 3</a:t>
            </a:r>
          </a:p>
        </p:txBody>
      </p:sp>
      <p:pic>
        <p:nvPicPr>
          <p:cNvPr id="5" name="Picture 4" descr="A train tracks with lights coming out of them">
            <a:extLst>
              <a:ext uri="{FF2B5EF4-FFF2-40B4-BE49-F238E27FC236}">
                <a16:creationId xmlns:a16="http://schemas.microsoft.com/office/drawing/2014/main" id="{6352CB3B-9140-EEB8-BFCE-B39CD73A4646}"/>
              </a:ext>
            </a:extLst>
          </p:cNvPr>
          <p:cNvPicPr>
            <a:picLocks noChangeAspect="1"/>
          </p:cNvPicPr>
          <p:nvPr/>
        </p:nvPicPr>
        <p:blipFill>
          <a:blip r:embed="rId2"/>
          <a:srcRect l="40496" r="19768" b="-1"/>
          <a:stretch/>
        </p:blipFill>
        <p:spPr>
          <a:xfrm>
            <a:off x="8109502" y="10"/>
            <a:ext cx="4082498" cy="6857990"/>
          </a:xfrm>
          <a:prstGeom prst="rect">
            <a:avLst/>
          </a:prstGeom>
        </p:spPr>
      </p:pic>
    </p:spTree>
    <p:extLst>
      <p:ext uri="{BB962C8B-B14F-4D97-AF65-F5344CB8AC3E}">
        <p14:creationId xmlns:p14="http://schemas.microsoft.com/office/powerpoint/2010/main" val="1297805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FA04B-0C8D-143F-B0A3-E2F771887F91}"/>
              </a:ext>
            </a:extLst>
          </p:cNvPr>
          <p:cNvSpPr>
            <a:spLocks noGrp="1"/>
          </p:cNvSpPr>
          <p:nvPr>
            <p:ph type="title"/>
          </p:nvPr>
        </p:nvSpPr>
        <p:spPr/>
        <p:txBody>
          <a:bodyPr>
            <a:normAutofit/>
          </a:bodyPr>
          <a:lstStyle/>
          <a:p>
            <a:pPr algn="ctr"/>
            <a:r>
              <a:rPr lang="en-US" dirty="0"/>
              <a:t>Budget Reconciliation</a:t>
            </a:r>
          </a:p>
        </p:txBody>
      </p:sp>
      <p:sp>
        <p:nvSpPr>
          <p:cNvPr id="3" name="Date Placeholder 2">
            <a:extLst>
              <a:ext uri="{FF2B5EF4-FFF2-40B4-BE49-F238E27FC236}">
                <a16:creationId xmlns:a16="http://schemas.microsoft.com/office/drawing/2014/main" id="{14741386-5AFF-E490-DB00-4D2D7EA1D9A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5/2025</a:t>
            </a:r>
          </a:p>
        </p:txBody>
      </p:sp>
      <p:sp>
        <p:nvSpPr>
          <p:cNvPr id="4" name="Footer Placeholder 3">
            <a:extLst>
              <a:ext uri="{FF2B5EF4-FFF2-40B4-BE49-F238E27FC236}">
                <a16:creationId xmlns:a16="http://schemas.microsoft.com/office/drawing/2014/main" id="{EA3045E7-1D70-B576-D26C-3830F164806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Federal Update</a:t>
            </a:r>
          </a:p>
        </p:txBody>
      </p:sp>
      <p:sp>
        <p:nvSpPr>
          <p:cNvPr id="5" name="Slide Number Placeholder 4">
            <a:extLst>
              <a:ext uri="{FF2B5EF4-FFF2-40B4-BE49-F238E27FC236}">
                <a16:creationId xmlns:a16="http://schemas.microsoft.com/office/drawing/2014/main" id="{DB1EFF7E-452A-B464-B76A-07AC21DC0CC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A5D71E-5CDF-4C93-8A75-5B916FDC5BEA}" type="slidenum">
              <a:rPr kumimoji="0" lang="en-US"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endParaRPr>
          </a:p>
        </p:txBody>
      </p:sp>
      <p:graphicFrame>
        <p:nvGraphicFramePr>
          <p:cNvPr id="7" name="Content Placeholder 3" descr="Timeline Placeholder">
            <a:extLst>
              <a:ext uri="{FF2B5EF4-FFF2-40B4-BE49-F238E27FC236}">
                <a16:creationId xmlns:a16="http://schemas.microsoft.com/office/drawing/2014/main" id="{85376006-EC48-A0B5-472A-FBB0A9309A2D}"/>
              </a:ext>
            </a:extLst>
          </p:cNvPr>
          <p:cNvGraphicFramePr>
            <a:graphicFrameLocks noGrp="1"/>
          </p:cNvGraphicFramePr>
          <p:nvPr>
            <p:ph sz="quarter" idx="13"/>
          </p:nvPr>
        </p:nvGraphicFramePr>
        <p:xfrm>
          <a:off x="390525" y="1962150"/>
          <a:ext cx="11407775"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16855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4959EA4-B89B-DD02-92E9-2316D0785166}"/>
            </a:ext>
          </a:extLst>
        </p:cNvPr>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4A0AD188-A5FA-4FDA-E127-9335ED5BB3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44" name="Rectangle 43">
            <a:extLst>
              <a:ext uri="{FF2B5EF4-FFF2-40B4-BE49-F238E27FC236}">
                <a16:creationId xmlns:a16="http://schemas.microsoft.com/office/drawing/2014/main" id="{9B3BF551-13C8-2EB3-BA55-9F073148D1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6" name="Rectangle 45">
            <a:extLst>
              <a:ext uri="{FF2B5EF4-FFF2-40B4-BE49-F238E27FC236}">
                <a16:creationId xmlns:a16="http://schemas.microsoft.com/office/drawing/2014/main" id="{5E147EE1-771B-CD3F-A162-6EE83EA49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8" name="Rectangle 47">
            <a:extLst>
              <a:ext uri="{FF2B5EF4-FFF2-40B4-BE49-F238E27FC236}">
                <a16:creationId xmlns:a16="http://schemas.microsoft.com/office/drawing/2014/main" id="{06438577-E979-1452-E69D-2A48EEFD2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0" name="Rectangle 49">
            <a:extLst>
              <a:ext uri="{FF2B5EF4-FFF2-40B4-BE49-F238E27FC236}">
                <a16:creationId xmlns:a16="http://schemas.microsoft.com/office/drawing/2014/main" id="{4793B50C-C4E6-832F-B714-B822ABF439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52" name="Freeform: Shape 51">
            <a:extLst>
              <a:ext uri="{FF2B5EF4-FFF2-40B4-BE49-F238E27FC236}">
                <a16:creationId xmlns:a16="http://schemas.microsoft.com/office/drawing/2014/main" id="{E7C36659-4286-7F34-0EA9-9DD9817C2D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54" name="Rectangle 53">
            <a:extLst>
              <a:ext uri="{FF2B5EF4-FFF2-40B4-BE49-F238E27FC236}">
                <a16:creationId xmlns:a16="http://schemas.microsoft.com/office/drawing/2014/main" id="{BFA7DEA3-B1AD-CFB2-284F-7BE5637A63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985E225C-7F94-EDCA-3B8E-C0C629647FF3}"/>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Congress and the “Three Budgets”</a:t>
            </a:r>
          </a:p>
        </p:txBody>
      </p:sp>
      <p:sp>
        <p:nvSpPr>
          <p:cNvPr id="3" name="Content Placeholder 2">
            <a:extLst>
              <a:ext uri="{FF2B5EF4-FFF2-40B4-BE49-F238E27FC236}">
                <a16:creationId xmlns:a16="http://schemas.microsoft.com/office/drawing/2014/main" id="{D81D6240-4A1E-E462-531A-3F204A8CE570}"/>
              </a:ext>
            </a:extLst>
          </p:cNvPr>
          <p:cNvSpPr>
            <a:spLocks noGrp="1"/>
          </p:cNvSpPr>
          <p:nvPr>
            <p:ph idx="1"/>
          </p:nvPr>
        </p:nvSpPr>
        <p:spPr>
          <a:xfrm>
            <a:off x="4810259" y="649480"/>
            <a:ext cx="6555347" cy="5546047"/>
          </a:xfrm>
        </p:spPr>
        <p:txBody>
          <a:bodyPr anchor="ctr">
            <a:normAutofit/>
          </a:bodyPr>
          <a:lstStyle/>
          <a:p>
            <a:pPr marL="0" indent="0" algn="ctr">
              <a:buNone/>
            </a:pPr>
            <a:r>
              <a:rPr lang="en-US" sz="2000" b="1" dirty="0"/>
              <a:t>Implications for State Economic Development</a:t>
            </a:r>
          </a:p>
          <a:p>
            <a:pPr marL="457200" lvl="1" indent="0">
              <a:buNone/>
            </a:pPr>
            <a:endParaRPr lang="en-US" sz="2000" dirty="0"/>
          </a:p>
          <a:p>
            <a:pPr lvl="1">
              <a:buFont typeface="Wingdings" panose="05000000000000000000" pitchFamily="2" charset="2"/>
              <a:buChar char="v"/>
            </a:pPr>
            <a:r>
              <a:rPr lang="en-US" sz="2000" dirty="0"/>
              <a:t>President’s Budget Request and Proposed Rescissions Reflect Overarching Philosophy of the Role of the Federal Government and States</a:t>
            </a:r>
          </a:p>
          <a:p>
            <a:pPr lvl="2">
              <a:buFont typeface="Wingdings" panose="05000000000000000000" pitchFamily="2" charset="2"/>
              <a:buChar char="v"/>
            </a:pPr>
            <a:r>
              <a:rPr lang="en-US" sz="1200" dirty="0"/>
              <a:t>https://www.whitehouse.gov/presidential-actions/2025/03/establishing-the-united-states-investment-accelerator/</a:t>
            </a:r>
          </a:p>
          <a:p>
            <a:pPr marL="457200" lvl="1" indent="0">
              <a:buNone/>
            </a:pPr>
            <a:endParaRPr lang="en-US" sz="2000" dirty="0"/>
          </a:p>
          <a:p>
            <a:pPr lvl="1">
              <a:buFont typeface="Wingdings" panose="05000000000000000000" pitchFamily="2" charset="2"/>
              <a:buChar char="v"/>
            </a:pPr>
            <a:r>
              <a:rPr lang="en-US" sz="2000" dirty="0"/>
              <a:t>Will Congress Agree?</a:t>
            </a:r>
          </a:p>
          <a:p>
            <a:pPr marL="457200" lvl="1" indent="0">
              <a:buNone/>
            </a:pPr>
            <a:r>
              <a:rPr lang="en-US" sz="2000" dirty="0"/>
              <a:t>	</a:t>
            </a:r>
          </a:p>
          <a:p>
            <a:pPr marL="457200" lvl="1" indent="0">
              <a:buNone/>
            </a:pPr>
            <a:endParaRPr lang="en-US" sz="2000" dirty="0"/>
          </a:p>
          <a:p>
            <a:pPr marL="457200" lvl="1" indent="0">
              <a:buNone/>
            </a:pPr>
            <a:endParaRPr lang="en-US" sz="2000" dirty="0"/>
          </a:p>
          <a:p>
            <a:pPr marL="457200" lvl="1" indent="0">
              <a:buNone/>
            </a:pPr>
            <a:endParaRPr lang="en-US" sz="2000" dirty="0"/>
          </a:p>
        </p:txBody>
      </p:sp>
      <p:pic>
        <p:nvPicPr>
          <p:cNvPr id="5" name="Picture 4" descr="A flag on a chip&#10;&#10;AI-generated content may be incorrect.">
            <a:extLst>
              <a:ext uri="{FF2B5EF4-FFF2-40B4-BE49-F238E27FC236}">
                <a16:creationId xmlns:a16="http://schemas.microsoft.com/office/drawing/2014/main" id="{76578DB5-CAF8-103E-A058-41ECF00BC4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2762" y="4356016"/>
            <a:ext cx="2356530" cy="1540692"/>
          </a:xfrm>
          <a:prstGeom prst="rect">
            <a:avLst/>
          </a:prstGeom>
        </p:spPr>
      </p:pic>
      <p:pic>
        <p:nvPicPr>
          <p:cNvPr id="7" name="Picture 6" descr="A close up of a police officer's vest&#10;&#10;AI-generated content may be incorrect.">
            <a:extLst>
              <a:ext uri="{FF2B5EF4-FFF2-40B4-BE49-F238E27FC236}">
                <a16:creationId xmlns:a16="http://schemas.microsoft.com/office/drawing/2014/main" id="{4B88DA67-1826-CA6B-AF05-F561D6DA91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1301" y="4356016"/>
            <a:ext cx="2186117" cy="1540692"/>
          </a:xfrm>
          <a:prstGeom prst="rect">
            <a:avLst/>
          </a:prstGeom>
        </p:spPr>
      </p:pic>
    </p:spTree>
    <p:extLst>
      <p:ext uri="{BB962C8B-B14F-4D97-AF65-F5344CB8AC3E}">
        <p14:creationId xmlns:p14="http://schemas.microsoft.com/office/powerpoint/2010/main" val="7389115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7B9B5B-71A1-6924-4709-C5C4DF774A97}"/>
            </a:ext>
          </a:extLst>
        </p:cNvPr>
        <p:cNvGrpSpPr/>
        <p:nvPr/>
      </p:nvGrpSpPr>
      <p:grpSpPr>
        <a:xfrm>
          <a:off x="0" y="0"/>
          <a:ext cx="0" cy="0"/>
          <a:chOff x="0" y="0"/>
          <a:chExt cx="0" cy="0"/>
        </a:xfrm>
      </p:grpSpPr>
      <p:sp>
        <p:nvSpPr>
          <p:cNvPr id="24" name="Rectangle 23">
            <a:extLst>
              <a:ext uri="{FF2B5EF4-FFF2-40B4-BE49-F238E27FC236}">
                <a16:creationId xmlns:a16="http://schemas.microsoft.com/office/drawing/2014/main" id="{E6659C6F-A29D-4D83-86DA-5B0289733C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7" name="Picture 6" descr="A group of people working at computers&#10;&#10;Description automatically generated">
            <a:extLst>
              <a:ext uri="{FF2B5EF4-FFF2-40B4-BE49-F238E27FC236}">
                <a16:creationId xmlns:a16="http://schemas.microsoft.com/office/drawing/2014/main" id="{EAE5F3A3-8523-F148-9CA2-C52F3B97CE41}"/>
              </a:ext>
            </a:extLst>
          </p:cNvPr>
          <p:cNvPicPr>
            <a:picLocks noChangeAspect="1"/>
          </p:cNvPicPr>
          <p:nvPr/>
        </p:nvPicPr>
        <p:blipFill>
          <a:blip r:embed="rId3">
            <a:extLst>
              <a:ext uri="{28A0092B-C50C-407E-A947-70E740481C1C}">
                <a14:useLocalDpi xmlns:a14="http://schemas.microsoft.com/office/drawing/2010/main" val="0"/>
              </a:ext>
            </a:extLst>
          </a:blip>
          <a:srcRect l="18987" r="10890" b="1"/>
          <a:stretch/>
        </p:blipFill>
        <p:spPr>
          <a:xfrm>
            <a:off x="4472902" y="18"/>
            <a:ext cx="4049486" cy="3681383"/>
          </a:xfrm>
          <a:prstGeom prst="rect">
            <a:avLst/>
          </a:prstGeom>
        </p:spPr>
      </p:pic>
      <p:pic>
        <p:nvPicPr>
          <p:cNvPr id="8" name="Picture 7" descr="A group of people in a factory&#10;&#10;Description automatically generated">
            <a:extLst>
              <a:ext uri="{FF2B5EF4-FFF2-40B4-BE49-F238E27FC236}">
                <a16:creationId xmlns:a16="http://schemas.microsoft.com/office/drawing/2014/main" id="{4D73888A-BA0C-98CD-5DE6-42BB72BD4958}"/>
              </a:ext>
            </a:extLst>
          </p:cNvPr>
          <p:cNvPicPr>
            <a:picLocks noChangeAspect="1"/>
          </p:cNvPicPr>
          <p:nvPr/>
        </p:nvPicPr>
        <p:blipFill>
          <a:blip r:embed="rId4" cstate="print">
            <a:extLst>
              <a:ext uri="{28A0092B-C50C-407E-A947-70E740481C1C}">
                <a14:useLocalDpi xmlns:a14="http://schemas.microsoft.com/office/drawing/2010/main" val="0"/>
              </a:ext>
            </a:extLst>
          </a:blip>
          <a:srcRect t="33051" r="1" b="5298"/>
          <a:stretch/>
        </p:blipFill>
        <p:spPr>
          <a:xfrm>
            <a:off x="4472902" y="3681405"/>
            <a:ext cx="7719098" cy="3176595"/>
          </a:xfrm>
          <a:prstGeom prst="rect">
            <a:avLst/>
          </a:prstGeom>
        </p:spPr>
      </p:pic>
      <p:sp>
        <p:nvSpPr>
          <p:cNvPr id="45" name="Rectangle 44">
            <a:extLst>
              <a:ext uri="{FF2B5EF4-FFF2-40B4-BE49-F238E27FC236}">
                <a16:creationId xmlns:a16="http://schemas.microsoft.com/office/drawing/2014/main" id="{890DEF05-784E-4B61-89E4-04C4ECF4E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3000">
                <a:schemeClr val="tx1">
                  <a:lumMod val="95000"/>
                  <a:lumOff val="5000"/>
                </a:schemeClr>
              </a:gs>
              <a:gs pos="81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Content Placeholder 7" descr="A flag on a building&#10;&#10;Description automatically generated">
            <a:extLst>
              <a:ext uri="{FF2B5EF4-FFF2-40B4-BE49-F238E27FC236}">
                <a16:creationId xmlns:a16="http://schemas.microsoft.com/office/drawing/2014/main" id="{2A14CB4F-7AEF-BB44-0AF8-C72C5D8212C7}"/>
              </a:ext>
            </a:extLst>
          </p:cNvPr>
          <p:cNvPicPr>
            <a:picLocks noGrp="1" noChangeAspect="1"/>
          </p:cNvPicPr>
          <p:nvPr>
            <p:ph idx="1"/>
          </p:nvPr>
        </p:nvPicPr>
        <p:blipFill>
          <a:blip r:embed="rId5">
            <a:alphaModFix/>
            <a:extLst>
              <a:ext uri="{28A0092B-C50C-407E-A947-70E740481C1C}">
                <a14:useLocalDpi xmlns:a14="http://schemas.microsoft.com/office/drawing/2010/main" val="0"/>
              </a:ext>
            </a:extLst>
          </a:blip>
          <a:srcRect l="22824" r="17616" b="-2"/>
          <a:stretch/>
        </p:blipFill>
        <p:spPr>
          <a:xfrm>
            <a:off x="8522390" y="-7"/>
            <a:ext cx="3669610" cy="3681406"/>
          </a:xfrm>
          <a:prstGeom prst="rect">
            <a:avLst/>
          </a:prstGeom>
          <a:noFill/>
        </p:spPr>
      </p:pic>
      <p:sp>
        <p:nvSpPr>
          <p:cNvPr id="2" name="Title 1">
            <a:extLst>
              <a:ext uri="{FF2B5EF4-FFF2-40B4-BE49-F238E27FC236}">
                <a16:creationId xmlns:a16="http://schemas.microsoft.com/office/drawing/2014/main" id="{775463A6-08D7-F3E4-D14A-47DB9DDB4A3A}"/>
              </a:ext>
            </a:extLst>
          </p:cNvPr>
          <p:cNvSpPr>
            <a:spLocks noGrp="1"/>
          </p:cNvSpPr>
          <p:nvPr>
            <p:ph type="title"/>
          </p:nvPr>
        </p:nvSpPr>
        <p:spPr>
          <a:xfrm>
            <a:off x="838200" y="1115219"/>
            <a:ext cx="5395912" cy="2387600"/>
          </a:xfrm>
        </p:spPr>
        <p:txBody>
          <a:bodyPr vert="horz" lIns="91440" tIns="45720" rIns="91440" bIns="45720" rtlCol="0" anchor="b">
            <a:normAutofit/>
          </a:bodyPr>
          <a:lstStyle/>
          <a:p>
            <a:r>
              <a:rPr lang="en-US" sz="5000" kern="1200">
                <a:solidFill>
                  <a:schemeClr val="bg1"/>
                </a:solidFill>
                <a:latin typeface="+mj-lt"/>
                <a:ea typeface="+mj-ea"/>
                <a:cs typeface="+mj-cs"/>
              </a:rPr>
              <a:t>Suggestions on Positioning</a:t>
            </a:r>
          </a:p>
        </p:txBody>
      </p:sp>
      <p:cxnSp>
        <p:nvCxnSpPr>
          <p:cNvPr id="46" name="Straight Connector 45">
            <a:extLst>
              <a:ext uri="{FF2B5EF4-FFF2-40B4-BE49-F238E27FC236}">
                <a16:creationId xmlns:a16="http://schemas.microsoft.com/office/drawing/2014/main" id="{C41BAEC7-F7B0-4224-8B18-8F74B7D87F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3681408"/>
            <a:ext cx="113537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8073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Business people shaking hands">
            <a:extLst>
              <a:ext uri="{FF2B5EF4-FFF2-40B4-BE49-F238E27FC236}">
                <a16:creationId xmlns:a16="http://schemas.microsoft.com/office/drawing/2014/main" id="{5C62C6BA-A711-E0A7-4077-A249A114E2D1}"/>
              </a:ext>
            </a:extLst>
          </p:cNvPr>
          <p:cNvPicPr>
            <a:picLocks noChangeAspect="1"/>
          </p:cNvPicPr>
          <p:nvPr/>
        </p:nvPicPr>
        <p:blipFill>
          <a:blip r:embed="rId2">
            <a:extLst>
              <a:ext uri="{28A0092B-C50C-407E-A947-70E740481C1C}">
                <a14:useLocalDpi xmlns:a14="http://schemas.microsoft.com/office/drawing/2010/main" val="0"/>
              </a:ext>
            </a:extLst>
          </a:blip>
          <a:srcRect l="7815" r="7815"/>
          <a:stretch/>
        </p:blipFill>
        <p:spPr>
          <a:xfrm>
            <a:off x="3523488" y="10"/>
            <a:ext cx="8668512" cy="6857990"/>
          </a:xfrm>
          <a:prstGeom prst="rect">
            <a:avLst/>
          </a:prstGeom>
        </p:spPr>
      </p:pic>
      <p:sp>
        <p:nvSpPr>
          <p:cNvPr id="14" name="Rectangle 13">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514856C-74F6-CABC-BE55-D4F901B0B3CA}"/>
              </a:ext>
            </a:extLst>
          </p:cNvPr>
          <p:cNvSpPr>
            <a:spLocks noGrp="1"/>
          </p:cNvSpPr>
          <p:nvPr>
            <p:ph type="ctrTitle"/>
          </p:nvPr>
        </p:nvSpPr>
        <p:spPr>
          <a:xfrm>
            <a:off x="477981" y="1122363"/>
            <a:ext cx="4023360" cy="3204134"/>
          </a:xfrm>
        </p:spPr>
        <p:txBody>
          <a:bodyPr anchor="b">
            <a:normAutofit/>
          </a:bodyPr>
          <a:lstStyle/>
          <a:p>
            <a:pPr algn="l"/>
            <a:r>
              <a:rPr lang="en-US" sz="4800" dirty="0">
                <a:solidFill>
                  <a:schemeClr val="bg1"/>
                </a:solidFill>
                <a:latin typeface="Source Sans Pro" panose="020B0503030403020204" pitchFamily="34" charset="0"/>
                <a:ea typeface="Source Sans Pro" panose="020B0503030403020204" pitchFamily="34" charset="0"/>
              </a:rPr>
              <a:t>Welcome and Introductions</a:t>
            </a:r>
          </a:p>
        </p:txBody>
      </p:sp>
      <p:sp>
        <p:nvSpPr>
          <p:cNvPr id="6" name="Subtitle 5">
            <a:extLst>
              <a:ext uri="{FF2B5EF4-FFF2-40B4-BE49-F238E27FC236}">
                <a16:creationId xmlns:a16="http://schemas.microsoft.com/office/drawing/2014/main" id="{5D2DA553-B687-CEA1-C408-2AF1AFA480B5}"/>
              </a:ext>
            </a:extLst>
          </p:cNvPr>
          <p:cNvSpPr>
            <a:spLocks noGrp="1"/>
          </p:cNvSpPr>
          <p:nvPr>
            <p:ph type="subTitle" idx="1"/>
          </p:nvPr>
        </p:nvSpPr>
        <p:spPr>
          <a:xfrm>
            <a:off x="477980" y="4565208"/>
            <a:ext cx="5618020" cy="1515855"/>
          </a:xfrm>
        </p:spPr>
        <p:txBody>
          <a:bodyPr>
            <a:normAutofit lnSpcReduction="10000"/>
          </a:bodyPr>
          <a:lstStyle/>
          <a:p>
            <a:pPr algn="l"/>
            <a:r>
              <a:rPr lang="en-US" sz="1600" dirty="0">
                <a:solidFill>
                  <a:schemeClr val="bg1"/>
                </a:solidFill>
                <a:latin typeface="Source Sans Pro" panose="020B0503030403020204" pitchFamily="34" charset="0"/>
                <a:ea typeface="Source Sans Pro" panose="020B0503030403020204" pitchFamily="34" charset="0"/>
              </a:rPr>
              <a:t>Sandra Watson</a:t>
            </a:r>
          </a:p>
          <a:p>
            <a:pPr algn="l"/>
            <a:r>
              <a:rPr lang="en-US" sz="1600" dirty="0">
                <a:solidFill>
                  <a:schemeClr val="bg1"/>
                </a:solidFill>
                <a:latin typeface="Source Sans Pro" panose="020B0503030403020204" pitchFamily="34" charset="0"/>
                <a:ea typeface="Source Sans Pro" panose="020B0503030403020204" pitchFamily="34" charset="0"/>
              </a:rPr>
              <a:t>President and CEO, Arizona Commerce Authority – SEDE Chair</a:t>
            </a:r>
          </a:p>
          <a:p>
            <a:pPr algn="l"/>
            <a:r>
              <a:rPr lang="en-US" sz="1600" dirty="0">
                <a:solidFill>
                  <a:schemeClr val="bg1"/>
                </a:solidFill>
                <a:latin typeface="Source Sans Pro" panose="020B0503030403020204" pitchFamily="34" charset="0"/>
                <a:ea typeface="Source Sans Pro" panose="020B0503030403020204" pitchFamily="34" charset="0"/>
              </a:rPr>
              <a:t>Mike Graney</a:t>
            </a:r>
          </a:p>
          <a:p>
            <a:pPr algn="l"/>
            <a:r>
              <a:rPr lang="en-US" sz="1600" dirty="0">
                <a:solidFill>
                  <a:schemeClr val="bg1"/>
                </a:solidFill>
                <a:latin typeface="Source Sans Pro" panose="020B0503030403020204" pitchFamily="34" charset="0"/>
                <a:ea typeface="Source Sans Pro" panose="020B0503030403020204" pitchFamily="34" charset="0"/>
              </a:rPr>
              <a:t>Executive Director, West Virginia Dept. of Economic Development – SEDE Vice Chair</a:t>
            </a:r>
          </a:p>
        </p:txBody>
      </p:sp>
      <p:sp>
        <p:nvSpPr>
          <p:cNvPr id="16" name="Rectangle 1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1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1404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B151293-74B9-4D4A-4E70-8D7E737A25EF}"/>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22ED4AEA-F847-F5C3-D675-B91DB43030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5" name="Rectangle 24">
            <a:extLst>
              <a:ext uri="{FF2B5EF4-FFF2-40B4-BE49-F238E27FC236}">
                <a16:creationId xmlns:a16="http://schemas.microsoft.com/office/drawing/2014/main" id="{6AD1D97B-9D24-C82A-9F85-BA2DB7C922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1723" y="-1"/>
            <a:ext cx="12225953" cy="6868071"/>
          </a:xfrm>
          <a:prstGeom prst="rect">
            <a:avLst/>
          </a:prstGeom>
          <a:gradFill>
            <a:gsLst>
              <a:gs pos="0">
                <a:srgbClr val="000000"/>
              </a:gs>
              <a:gs pos="100000">
                <a:schemeClr val="accent1">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7" name="Rectangle 26">
            <a:extLst>
              <a:ext uri="{FF2B5EF4-FFF2-40B4-BE49-F238E27FC236}">
                <a16:creationId xmlns:a16="http://schemas.microsoft.com/office/drawing/2014/main" id="{4DF12A22-1969-2274-5173-1BC65F2D86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41959" y="-3"/>
            <a:ext cx="11772269" cy="6868074"/>
          </a:xfrm>
          <a:prstGeom prst="rect">
            <a:avLst/>
          </a:prstGeom>
          <a:gradFill>
            <a:gsLst>
              <a:gs pos="21000">
                <a:schemeClr val="accent1">
                  <a:lumMod val="50000"/>
                  <a:alpha val="83000"/>
                </a:schemeClr>
              </a:gs>
              <a:gs pos="100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9" name="Rectangle 28">
            <a:extLst>
              <a:ext uri="{FF2B5EF4-FFF2-40B4-BE49-F238E27FC236}">
                <a16:creationId xmlns:a16="http://schemas.microsoft.com/office/drawing/2014/main" id="{F0399562-8572-95AD-A7F7-840AAA7BA4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5200" y="0"/>
            <a:ext cx="3623374" cy="6868072"/>
          </a:xfrm>
          <a:prstGeom prst="rect">
            <a:avLst/>
          </a:prstGeom>
          <a:gradFill>
            <a:gsLst>
              <a:gs pos="0">
                <a:schemeClr val="accent1">
                  <a:lumMod val="75000"/>
                  <a:alpha val="0"/>
                </a:schemeClr>
              </a:gs>
              <a:gs pos="99000">
                <a:srgbClr val="000000">
                  <a:alpha val="41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1" name="Rectangle 30">
            <a:extLst>
              <a:ext uri="{FF2B5EF4-FFF2-40B4-BE49-F238E27FC236}">
                <a16:creationId xmlns:a16="http://schemas.microsoft.com/office/drawing/2014/main" id="{64066AD2-C27D-7EB1-61A6-599BCBFA6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5875" y="-3"/>
            <a:ext cx="12233581" cy="6868076"/>
          </a:xfrm>
          <a:prstGeom prst="rect">
            <a:avLst/>
          </a:prstGeom>
          <a:gradFill>
            <a:gsLst>
              <a:gs pos="3000">
                <a:schemeClr val="accent1">
                  <a:lumMod val="75000"/>
                  <a:alpha val="0"/>
                </a:schemeClr>
              </a:gs>
              <a:gs pos="100000">
                <a:srgbClr val="000000">
                  <a:alpha val="73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3" name="Rectangle 32">
            <a:extLst>
              <a:ext uri="{FF2B5EF4-FFF2-40B4-BE49-F238E27FC236}">
                <a16:creationId xmlns:a16="http://schemas.microsoft.com/office/drawing/2014/main" id="{6AF5C7BD-6BBF-47BE-6ABD-8A52C9E31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484334" y="-861824"/>
            <a:ext cx="6861931" cy="8597859"/>
          </a:xfrm>
          <a:prstGeom prst="rect">
            <a:avLst/>
          </a:prstGeom>
          <a:gradFill>
            <a:gsLst>
              <a:gs pos="3000">
                <a:schemeClr val="accent1">
                  <a:lumMod val="75000"/>
                  <a:alpha val="0"/>
                </a:schemeClr>
              </a:gs>
              <a:gs pos="100000">
                <a:srgbClr val="000000">
                  <a:alpha val="27000"/>
                </a:srgb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5" name="Oval 34">
            <a:extLst>
              <a:ext uri="{FF2B5EF4-FFF2-40B4-BE49-F238E27FC236}">
                <a16:creationId xmlns:a16="http://schemas.microsoft.com/office/drawing/2014/main" id="{3BA79C31-55E8-DA78-9DC3-17A4C085BF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993193">
            <a:off x="1186972" y="1089049"/>
            <a:ext cx="4967533" cy="4988390"/>
          </a:xfrm>
          <a:prstGeom prst="ellipse">
            <a:avLst/>
          </a:prstGeom>
          <a:gradFill>
            <a:gsLst>
              <a:gs pos="0">
                <a:schemeClr val="accent1">
                  <a:alpha val="26000"/>
                </a:schemeClr>
              </a:gs>
              <a:gs pos="85000">
                <a:schemeClr val="accent1">
                  <a:lumMod val="60000"/>
                  <a:lumOff val="4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6E1D23EC-D166-BD76-CCA5-2274B69AD10A}"/>
              </a:ext>
            </a:extLst>
          </p:cNvPr>
          <p:cNvSpPr>
            <a:spLocks noGrp="1"/>
          </p:cNvSpPr>
          <p:nvPr>
            <p:ph type="ctrTitle"/>
          </p:nvPr>
        </p:nvSpPr>
        <p:spPr>
          <a:xfrm>
            <a:off x="4162567" y="818984"/>
            <a:ext cx="6714699" cy="3178689"/>
          </a:xfrm>
        </p:spPr>
        <p:txBody>
          <a:bodyPr>
            <a:normAutofit/>
          </a:bodyPr>
          <a:lstStyle/>
          <a:p>
            <a:pPr algn="l"/>
            <a:r>
              <a:rPr lang="en-US" sz="4800" dirty="0">
                <a:solidFill>
                  <a:srgbClr val="FFFFFF"/>
                </a:solidFill>
              </a:rPr>
              <a:t>Thank You!</a:t>
            </a:r>
          </a:p>
        </p:txBody>
      </p:sp>
      <p:sp>
        <p:nvSpPr>
          <p:cNvPr id="37" name="Rectangle 36">
            <a:extLst>
              <a:ext uri="{FF2B5EF4-FFF2-40B4-BE49-F238E27FC236}">
                <a16:creationId xmlns:a16="http://schemas.microsoft.com/office/drawing/2014/main" id="{06C28046-1D27-7E9A-A53C-9D9EB3EBDA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4490110"/>
            <a:ext cx="12217710" cy="2377962"/>
          </a:xfrm>
          <a:prstGeom prst="rect">
            <a:avLst/>
          </a:prstGeom>
          <a:gradFill>
            <a:gsLst>
              <a:gs pos="0">
                <a:schemeClr val="accent1">
                  <a:lumMod val="75000"/>
                  <a:alpha val="50000"/>
                </a:schemeClr>
              </a:gs>
              <a:gs pos="99000">
                <a:srgbClr val="000000">
                  <a:alpha val="34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 name="Subtitle 2">
            <a:extLst>
              <a:ext uri="{FF2B5EF4-FFF2-40B4-BE49-F238E27FC236}">
                <a16:creationId xmlns:a16="http://schemas.microsoft.com/office/drawing/2014/main" id="{AC1B04B5-B0EC-2812-F47E-C82765D81F19}"/>
              </a:ext>
            </a:extLst>
          </p:cNvPr>
          <p:cNvSpPr>
            <a:spLocks noGrp="1"/>
          </p:cNvSpPr>
          <p:nvPr>
            <p:ph type="subTitle" idx="1"/>
          </p:nvPr>
        </p:nvSpPr>
        <p:spPr>
          <a:xfrm>
            <a:off x="4285397" y="4960960"/>
            <a:ext cx="7055893" cy="1765421"/>
          </a:xfrm>
        </p:spPr>
        <p:txBody>
          <a:bodyPr>
            <a:normAutofit lnSpcReduction="10000"/>
          </a:bodyPr>
          <a:lstStyle/>
          <a:p>
            <a:pPr algn="l"/>
            <a:r>
              <a:rPr lang="en-US" sz="1700" dirty="0">
                <a:solidFill>
                  <a:srgbClr val="FFFFFF"/>
                </a:solidFill>
              </a:rPr>
              <a:t>Leslee Gilbert, Ph.D., J.D.</a:t>
            </a:r>
          </a:p>
          <a:p>
            <a:pPr algn="l"/>
            <a:r>
              <a:rPr lang="en-US" sz="1700" dirty="0">
                <a:solidFill>
                  <a:srgbClr val="FFFFFF"/>
                </a:solidFill>
              </a:rPr>
              <a:t>Vice President</a:t>
            </a:r>
          </a:p>
          <a:p>
            <a:pPr algn="l"/>
            <a:r>
              <a:rPr lang="en-US" sz="1700" dirty="0">
                <a:solidFill>
                  <a:srgbClr val="FFFFFF"/>
                </a:solidFill>
              </a:rPr>
              <a:t>Van Scoyoc Associates</a:t>
            </a:r>
          </a:p>
          <a:p>
            <a:pPr algn="l"/>
            <a:r>
              <a:rPr lang="en-US" sz="1700" dirty="0">
                <a:solidFill>
                  <a:srgbClr val="FFFFFF"/>
                </a:solidFill>
                <a:hlinkClick r:id="rId2"/>
              </a:rPr>
              <a:t>Lgilbert@vsadc.com</a:t>
            </a:r>
            <a:endParaRPr lang="en-US" sz="1700" dirty="0">
              <a:solidFill>
                <a:srgbClr val="FFFFFF"/>
              </a:solidFill>
            </a:endParaRPr>
          </a:p>
          <a:p>
            <a:pPr algn="l"/>
            <a:r>
              <a:rPr lang="en-US" sz="1700" dirty="0">
                <a:solidFill>
                  <a:srgbClr val="FFFFFF"/>
                </a:solidFill>
              </a:rPr>
              <a:t>www.vsadc.com</a:t>
            </a:r>
          </a:p>
        </p:txBody>
      </p:sp>
    </p:spTree>
    <p:extLst>
      <p:ext uri="{BB962C8B-B14F-4D97-AF65-F5344CB8AC3E}">
        <p14:creationId xmlns:p14="http://schemas.microsoft.com/office/powerpoint/2010/main" val="1428098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200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4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2000"/>
                                  </p:stCondLst>
                                  <p:iterate type="lt">
                                    <p:tmPct val="10000"/>
                                  </p:iterate>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4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E537191F-6B01-6E0B-1080-225BC0C90637}"/>
            </a:ext>
          </a:extLst>
        </p:cNvPr>
        <p:cNvGrpSpPr/>
        <p:nvPr/>
      </p:nvGrpSpPr>
      <p:grpSpPr>
        <a:xfrm>
          <a:off x="0" y="0"/>
          <a:ext cx="0" cy="0"/>
          <a:chOff x="0" y="0"/>
          <a:chExt cx="0" cy="0"/>
        </a:xfrm>
      </p:grpSpPr>
      <p:sp>
        <p:nvSpPr>
          <p:cNvPr id="20" name="Rectangle 19">
            <a:extLst>
              <a:ext uri="{FF2B5EF4-FFF2-40B4-BE49-F238E27FC236}">
                <a16:creationId xmlns:a16="http://schemas.microsoft.com/office/drawing/2014/main" id="{9C296C3A-CE6A-CF51-EEB6-18A985DF81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7" name="Picture 6" descr="Coffee and croissant on the table">
            <a:extLst>
              <a:ext uri="{FF2B5EF4-FFF2-40B4-BE49-F238E27FC236}">
                <a16:creationId xmlns:a16="http://schemas.microsoft.com/office/drawing/2014/main" id="{26259853-B718-D022-0E9D-87385E29EE78}"/>
              </a:ext>
            </a:extLst>
          </p:cNvPr>
          <p:cNvPicPr>
            <a:picLocks noChangeAspect="1"/>
          </p:cNvPicPr>
          <p:nvPr/>
        </p:nvPicPr>
        <p:blipFill>
          <a:blip r:embed="rId2">
            <a:alphaModFix amt="50000"/>
          </a:blip>
          <a:srcRect t="12410" b="3321"/>
          <a:stretch/>
        </p:blipFill>
        <p:spPr>
          <a:xfrm>
            <a:off x="20" y="1"/>
            <a:ext cx="12191980" cy="6857999"/>
          </a:xfrm>
          <a:prstGeom prst="rect">
            <a:avLst/>
          </a:prstGeom>
        </p:spPr>
      </p:pic>
      <p:sp>
        <p:nvSpPr>
          <p:cNvPr id="4" name="Title 3">
            <a:extLst>
              <a:ext uri="{FF2B5EF4-FFF2-40B4-BE49-F238E27FC236}">
                <a16:creationId xmlns:a16="http://schemas.microsoft.com/office/drawing/2014/main" id="{2C0543D3-139F-729F-17B7-9671DF10285F}"/>
              </a:ext>
            </a:extLst>
          </p:cNvPr>
          <p:cNvSpPr>
            <a:spLocks noGrp="1"/>
          </p:cNvSpPr>
          <p:nvPr>
            <p:ph type="ctrTitle"/>
          </p:nvPr>
        </p:nvSpPr>
        <p:spPr>
          <a:xfrm>
            <a:off x="1524000" y="1122362"/>
            <a:ext cx="9144000" cy="2900518"/>
          </a:xfrm>
        </p:spPr>
        <p:txBody>
          <a:bodyPr>
            <a:normAutofit/>
          </a:bodyPr>
          <a:lstStyle/>
          <a:p>
            <a:r>
              <a:rPr lang="en-US" dirty="0">
                <a:solidFill>
                  <a:srgbClr val="FFFFFF"/>
                </a:solidFill>
                <a:latin typeface="Source Sans Pro" panose="020B0503030403020204" pitchFamily="34" charset="0"/>
                <a:ea typeface="Source Sans Pro" panose="020B0503030403020204" pitchFamily="34" charset="0"/>
              </a:rPr>
              <a:t>Coffee Break</a:t>
            </a:r>
          </a:p>
        </p:txBody>
      </p:sp>
    </p:spTree>
    <p:extLst>
      <p:ext uri="{BB962C8B-B14F-4D97-AF65-F5344CB8AC3E}">
        <p14:creationId xmlns:p14="http://schemas.microsoft.com/office/powerpoint/2010/main" val="1896853984"/>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erson holding a puzzle piece">
            <a:extLst>
              <a:ext uri="{FF2B5EF4-FFF2-40B4-BE49-F238E27FC236}">
                <a16:creationId xmlns:a16="http://schemas.microsoft.com/office/drawing/2014/main" id="{AF726D73-7ABE-1251-5FD1-4FF1599D83B5}"/>
              </a:ext>
            </a:extLst>
          </p:cNvPr>
          <p:cNvPicPr>
            <a:picLocks noChangeAspect="1"/>
          </p:cNvPicPr>
          <p:nvPr/>
        </p:nvPicPr>
        <p:blipFill>
          <a:blip r:embed="rId2">
            <a:alphaModFix amt="50000"/>
            <a:extLst>
              <a:ext uri="{BEBA8EAE-BF5A-486C-A8C5-ECC9F3942E4B}">
                <a14:imgProps xmlns:a14="http://schemas.microsoft.com/office/drawing/2010/main">
                  <a14:imgLayer r:embed="rId3">
                    <a14:imgEffect>
                      <a14:brightnessContrast bright="-27000"/>
                    </a14:imgEffect>
                  </a14:imgLayer>
                </a14:imgProps>
              </a:ext>
            </a:extLst>
          </a:blip>
          <a:srcRect t="16974"/>
          <a:stretch/>
        </p:blipFill>
        <p:spPr>
          <a:xfrm>
            <a:off x="20" y="1"/>
            <a:ext cx="12191980" cy="6857999"/>
          </a:xfrm>
          <a:prstGeom prst="rect">
            <a:avLst/>
          </a:prstGeom>
        </p:spPr>
      </p:pic>
      <p:sp>
        <p:nvSpPr>
          <p:cNvPr id="4" name="Title 3">
            <a:extLst>
              <a:ext uri="{FF2B5EF4-FFF2-40B4-BE49-F238E27FC236}">
                <a16:creationId xmlns:a16="http://schemas.microsoft.com/office/drawing/2014/main" id="{4225426C-46EC-5E22-4089-0128009CF229}"/>
              </a:ext>
            </a:extLst>
          </p:cNvPr>
          <p:cNvSpPr>
            <a:spLocks noGrp="1"/>
          </p:cNvSpPr>
          <p:nvPr>
            <p:ph type="ctrTitle"/>
          </p:nvPr>
        </p:nvSpPr>
        <p:spPr>
          <a:xfrm>
            <a:off x="1524000" y="1122362"/>
            <a:ext cx="9144000" cy="2900518"/>
          </a:xfrm>
        </p:spPr>
        <p:txBody>
          <a:bodyPr>
            <a:normAutofit/>
          </a:bodyPr>
          <a:lstStyle/>
          <a:p>
            <a:r>
              <a:rPr lang="en-US" dirty="0">
                <a:solidFill>
                  <a:srgbClr val="FFFFFF"/>
                </a:solidFill>
                <a:latin typeface="Source Sans Pro" panose="020B0503030403020204" pitchFamily="34" charset="0"/>
                <a:ea typeface="Source Sans Pro" panose="020B0503030403020204" pitchFamily="34" charset="0"/>
              </a:rPr>
              <a:t>Addressing State Workforce Challenges – Presentation and Discussion</a:t>
            </a:r>
          </a:p>
        </p:txBody>
      </p:sp>
      <p:sp>
        <p:nvSpPr>
          <p:cNvPr id="5" name="Subtitle 4">
            <a:extLst>
              <a:ext uri="{FF2B5EF4-FFF2-40B4-BE49-F238E27FC236}">
                <a16:creationId xmlns:a16="http://schemas.microsoft.com/office/drawing/2014/main" id="{53003C4B-6394-9903-0B65-2B64AAB2AA92}"/>
              </a:ext>
            </a:extLst>
          </p:cNvPr>
          <p:cNvSpPr>
            <a:spLocks noGrp="1"/>
          </p:cNvSpPr>
          <p:nvPr>
            <p:ph type="subTitle" idx="1"/>
          </p:nvPr>
        </p:nvSpPr>
        <p:spPr>
          <a:xfrm>
            <a:off x="1524000" y="4159403"/>
            <a:ext cx="9144000" cy="2184689"/>
          </a:xfrm>
        </p:spPr>
        <p:txBody>
          <a:bodyPr>
            <a:normAutofit lnSpcReduction="10000"/>
          </a:bodyPr>
          <a:lstStyle/>
          <a:p>
            <a:pPr algn="l"/>
            <a:r>
              <a:rPr lang="en-US" dirty="0">
                <a:solidFill>
                  <a:srgbClr val="FFFFFF"/>
                </a:solidFill>
                <a:latin typeface="Source Sans Pro" panose="020B0503030403020204" pitchFamily="34" charset="0"/>
                <a:ea typeface="Source Sans Pro" panose="020B0503030403020204" pitchFamily="34" charset="0"/>
              </a:rPr>
              <a:t>Eve Lieberman, Executive Director, CO Office of Eco. Dev. &amp; International Trade, will share the recently implemented Colorado Regional Talent Summits.</a:t>
            </a:r>
          </a:p>
          <a:p>
            <a:pPr algn="l"/>
            <a:r>
              <a:rPr lang="en-US" dirty="0">
                <a:solidFill>
                  <a:srgbClr val="FFFFFF"/>
                </a:solidFill>
                <a:latin typeface="Source Sans Pro" panose="020B0503030403020204" pitchFamily="34" charset="0"/>
                <a:ea typeface="Source Sans Pro" panose="020B0503030403020204" pitchFamily="34" charset="0"/>
              </a:rPr>
              <a:t>Kristina Slattery, Commissioner, KY Dept. for Business &amp; Community Development will discuss KY FAME and other Kentucky workforce initiatives.</a:t>
            </a:r>
          </a:p>
        </p:txBody>
      </p:sp>
    </p:spTree>
    <p:extLst>
      <p:ext uri="{BB962C8B-B14F-4D97-AF65-F5344CB8AC3E}">
        <p14:creationId xmlns:p14="http://schemas.microsoft.com/office/powerpoint/2010/main" val="270981132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pic>
        <p:nvPicPr>
          <p:cNvPr id="83" name="Google Shape;83;p18" descr="Colorado Office of Economic Development &amp; International Trade logo"/>
          <p:cNvPicPr preferRelativeResize="0"/>
          <p:nvPr/>
        </p:nvPicPr>
        <p:blipFill rotWithShape="1">
          <a:blip r:embed="rId3">
            <a:alphaModFix/>
          </a:blip>
          <a:srcRect/>
          <a:stretch/>
        </p:blipFill>
        <p:spPr>
          <a:xfrm>
            <a:off x="381000" y="1341986"/>
            <a:ext cx="3809700" cy="554350"/>
          </a:xfrm>
          <a:prstGeom prst="rect">
            <a:avLst/>
          </a:prstGeom>
          <a:noFill/>
          <a:ln>
            <a:noFill/>
          </a:ln>
        </p:spPr>
      </p:pic>
      <p:sp>
        <p:nvSpPr>
          <p:cNvPr id="84" name="Google Shape;84;p18"/>
          <p:cNvSpPr txBox="1">
            <a:spLocks noGrp="1"/>
          </p:cNvSpPr>
          <p:nvPr>
            <p:ph type="ctrTitle"/>
          </p:nvPr>
        </p:nvSpPr>
        <p:spPr>
          <a:xfrm>
            <a:off x="304800" y="1808175"/>
            <a:ext cx="6792000" cy="23877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chemeClr val="lt1"/>
              </a:buClr>
              <a:buSzPts val="6000"/>
              <a:buFont typeface="Arial"/>
              <a:buNone/>
            </a:pPr>
            <a:r>
              <a:rPr lang="en-US" sz="4800"/>
              <a:t>Keeping Colorado’s Talent Competitive &amp; Innovative</a:t>
            </a:r>
            <a:endParaRPr sz="7200"/>
          </a:p>
        </p:txBody>
      </p:sp>
      <p:cxnSp>
        <p:nvCxnSpPr>
          <p:cNvPr id="85" name="Google Shape;85;p18"/>
          <p:cNvCxnSpPr/>
          <p:nvPr/>
        </p:nvCxnSpPr>
        <p:spPr>
          <a:xfrm>
            <a:off x="381003" y="4314173"/>
            <a:ext cx="5427900" cy="0"/>
          </a:xfrm>
          <a:prstGeom prst="straightConnector1">
            <a:avLst/>
          </a:prstGeom>
          <a:noFill/>
          <a:ln w="38100" cap="flat" cmpd="sng">
            <a:solidFill>
              <a:schemeClr val="lt1"/>
            </a:solidFill>
            <a:prstDash val="solid"/>
            <a:miter lim="800000"/>
            <a:headEnd type="none" w="sm" len="sm"/>
            <a:tailEnd type="none" w="sm" len="sm"/>
          </a:ln>
        </p:spPr>
      </p:cxnSp>
      <p:sp>
        <p:nvSpPr>
          <p:cNvPr id="86" name="Google Shape;86;p18"/>
          <p:cNvSpPr txBox="1">
            <a:spLocks noGrp="1"/>
          </p:cNvSpPr>
          <p:nvPr>
            <p:ph type="subTitle" idx="4294967295"/>
          </p:nvPr>
        </p:nvSpPr>
        <p:spPr>
          <a:xfrm>
            <a:off x="381000" y="4554800"/>
            <a:ext cx="5648400" cy="16557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1800"/>
              <a:buFont typeface="Trebuchet MS"/>
              <a:buNone/>
            </a:pPr>
            <a:r>
              <a:rPr lang="en-US" sz="2000" b="1">
                <a:solidFill>
                  <a:schemeClr val="lt1"/>
                </a:solidFill>
              </a:rPr>
              <a:t>EVE LIEBERMAN, EXECUTIVE DIRECTOR</a:t>
            </a:r>
            <a:endParaRPr sz="3000" b="0" i="0" u="none" strike="noStrike" cap="none">
              <a:solidFill>
                <a:schemeClr val="dk1"/>
              </a:solidFill>
              <a:latin typeface="Trebuchet MS"/>
              <a:ea typeface="Trebuchet MS"/>
              <a:cs typeface="Trebuchet MS"/>
              <a:sym typeface="Trebuchet MS"/>
            </a:endParaRPr>
          </a:p>
          <a:p>
            <a:pPr marL="0" marR="0" lvl="0" indent="0" algn="l" rtl="0">
              <a:lnSpc>
                <a:spcPct val="90000"/>
              </a:lnSpc>
              <a:spcBef>
                <a:spcPts val="1000"/>
              </a:spcBef>
              <a:spcAft>
                <a:spcPts val="0"/>
              </a:spcAft>
              <a:buClr>
                <a:schemeClr val="lt1"/>
              </a:buClr>
              <a:buSzPts val="1800"/>
              <a:buFont typeface="Trebuchet MS"/>
              <a:buNone/>
            </a:pPr>
            <a:r>
              <a:rPr lang="en-US" sz="2000" b="1" i="0" u="none" strike="noStrike" cap="none">
                <a:solidFill>
                  <a:schemeClr val="lt1"/>
                </a:solidFill>
                <a:latin typeface="Trebuchet MS"/>
                <a:ea typeface="Trebuchet MS"/>
                <a:cs typeface="Trebuchet MS"/>
                <a:sym typeface="Trebuchet MS"/>
              </a:rPr>
              <a:t>M</a:t>
            </a:r>
            <a:r>
              <a:rPr lang="en-US" sz="2000" b="1">
                <a:solidFill>
                  <a:schemeClr val="lt1"/>
                </a:solidFill>
              </a:rPr>
              <a:t>AY 12</a:t>
            </a:r>
            <a:r>
              <a:rPr lang="en-US" sz="2000" b="1" baseline="30000">
                <a:solidFill>
                  <a:schemeClr val="lt1"/>
                </a:solidFill>
              </a:rPr>
              <a:t>TH</a:t>
            </a:r>
            <a:r>
              <a:rPr lang="en-US" sz="2000" b="1">
                <a:solidFill>
                  <a:schemeClr val="lt1"/>
                </a:solidFill>
              </a:rPr>
              <a:t>, 2025</a:t>
            </a:r>
            <a:endParaRPr sz="3000" b="0" i="0" u="none" strike="noStrike" cap="none">
              <a:solidFill>
                <a:schemeClr val="dk1"/>
              </a:solidFill>
              <a:latin typeface="Trebuchet MS"/>
              <a:ea typeface="Trebuchet MS"/>
              <a:cs typeface="Trebuchet MS"/>
              <a:sym typeface="Trebuchet M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423325" y="277325"/>
            <a:ext cx="64134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solidFill>
                  <a:schemeClr val="accent1"/>
                </a:solidFill>
              </a:rPr>
              <a:t>Investing in Talent</a:t>
            </a:r>
            <a:endParaRPr>
              <a:solidFill>
                <a:schemeClr val="accent1"/>
              </a:solidFill>
            </a:endParaRPr>
          </a:p>
        </p:txBody>
      </p:sp>
      <p:sp>
        <p:nvSpPr>
          <p:cNvPr id="92" name="Google Shape;92;p19"/>
          <p:cNvSpPr txBox="1">
            <a:spLocks noGrp="1"/>
          </p:cNvSpPr>
          <p:nvPr>
            <p:ph type="body" idx="1"/>
          </p:nvPr>
        </p:nvSpPr>
        <p:spPr>
          <a:xfrm>
            <a:off x="335125" y="1519125"/>
            <a:ext cx="6501600" cy="5194800"/>
          </a:xfrm>
          <a:prstGeom prst="rect">
            <a:avLst/>
          </a:prstGeom>
        </p:spPr>
        <p:txBody>
          <a:bodyPr spcFirstLastPara="1" wrap="square" lIns="91425" tIns="45700" rIns="91425" bIns="45700" anchor="t" anchorCtr="0">
            <a:normAutofit fontScale="62500" lnSpcReduction="20000"/>
          </a:bodyPr>
          <a:lstStyle/>
          <a:p>
            <a:pPr marL="457200" lvl="0" indent="-365990" algn="l" rtl="0">
              <a:spcBef>
                <a:spcPts val="0"/>
              </a:spcBef>
              <a:spcAft>
                <a:spcPts val="0"/>
              </a:spcAft>
              <a:buClr>
                <a:schemeClr val="accent1"/>
              </a:buClr>
              <a:buSzPct val="100000"/>
              <a:buChar char="•"/>
            </a:pPr>
            <a:r>
              <a:rPr lang="en-US" sz="3461" b="1">
                <a:solidFill>
                  <a:schemeClr val="accent1"/>
                </a:solidFill>
              </a:rPr>
              <a:t>OFFICE OF THE FUTURE OF WORK</a:t>
            </a:r>
            <a:endParaRPr sz="3461" b="1">
              <a:solidFill>
                <a:schemeClr val="accent1"/>
              </a:solidFill>
            </a:endParaRPr>
          </a:p>
          <a:p>
            <a:pPr marL="457200" lvl="0" indent="0" algn="l" rtl="0">
              <a:spcBef>
                <a:spcPts val="0"/>
              </a:spcBef>
              <a:spcAft>
                <a:spcPts val="0"/>
              </a:spcAft>
              <a:buNone/>
            </a:pPr>
            <a:r>
              <a:rPr lang="en-US" sz="3461">
                <a:solidFill>
                  <a:schemeClr val="accent1"/>
                </a:solidFill>
              </a:rPr>
              <a:t>STATE APPRENTICESHIP AGENCY </a:t>
            </a:r>
            <a:endParaRPr sz="3461" b="1">
              <a:solidFill>
                <a:schemeClr val="accent1"/>
              </a:solidFill>
            </a:endParaRPr>
          </a:p>
          <a:p>
            <a:pPr marL="0" lvl="0" indent="0" algn="l" rtl="0">
              <a:spcBef>
                <a:spcPts val="0"/>
              </a:spcBef>
              <a:spcAft>
                <a:spcPts val="0"/>
              </a:spcAft>
              <a:buNone/>
            </a:pPr>
            <a:endParaRPr sz="3461" b="1">
              <a:solidFill>
                <a:schemeClr val="accent1"/>
              </a:solidFill>
            </a:endParaRPr>
          </a:p>
          <a:p>
            <a:pPr marL="457200" lvl="0" indent="-365990" algn="l" rtl="0">
              <a:spcBef>
                <a:spcPts val="0"/>
              </a:spcBef>
              <a:spcAft>
                <a:spcPts val="0"/>
              </a:spcAft>
              <a:buClr>
                <a:schemeClr val="accent1"/>
              </a:buClr>
              <a:buSzPct val="100000"/>
              <a:buChar char="•"/>
            </a:pPr>
            <a:r>
              <a:rPr lang="en-US" sz="3461" b="1">
                <a:solidFill>
                  <a:schemeClr val="accent1"/>
                </a:solidFill>
              </a:rPr>
              <a:t>COMMITMENT TO THE BIG BLUR</a:t>
            </a:r>
            <a:endParaRPr sz="3461" b="1">
              <a:solidFill>
                <a:schemeClr val="accent1"/>
              </a:solidFill>
            </a:endParaRPr>
          </a:p>
          <a:p>
            <a:pPr marL="457200" lvl="0" indent="0" algn="l" rtl="0">
              <a:spcBef>
                <a:spcPts val="0"/>
              </a:spcBef>
              <a:spcAft>
                <a:spcPts val="0"/>
              </a:spcAft>
              <a:buNone/>
            </a:pPr>
            <a:r>
              <a:rPr lang="en-US" sz="3461">
                <a:solidFill>
                  <a:schemeClr val="accent1"/>
                </a:solidFill>
              </a:rPr>
              <a:t>ALL HIGH SCHOOL STUDENTS CAN EARN IN-DEMAND INDUSTRY CREDENTIALS, COMPLETE ON-THE-JOB TRAININGS, AND RECEIVE COLLEGE CREDITS</a:t>
            </a:r>
            <a:endParaRPr sz="3461">
              <a:solidFill>
                <a:schemeClr val="accent1"/>
              </a:solidFill>
            </a:endParaRPr>
          </a:p>
          <a:p>
            <a:pPr marL="0" lvl="0" indent="0" algn="l" rtl="0">
              <a:spcBef>
                <a:spcPts val="0"/>
              </a:spcBef>
              <a:spcAft>
                <a:spcPts val="0"/>
              </a:spcAft>
              <a:buNone/>
            </a:pPr>
            <a:endParaRPr sz="3461">
              <a:solidFill>
                <a:schemeClr val="accent1"/>
              </a:solidFill>
            </a:endParaRPr>
          </a:p>
          <a:p>
            <a:pPr marL="457200" lvl="0" indent="-365990" algn="l" rtl="0">
              <a:spcBef>
                <a:spcPts val="0"/>
              </a:spcBef>
              <a:spcAft>
                <a:spcPts val="0"/>
              </a:spcAft>
              <a:buClr>
                <a:schemeClr val="accent1"/>
              </a:buClr>
              <a:buSzPct val="100000"/>
              <a:buChar char="•"/>
            </a:pPr>
            <a:r>
              <a:rPr lang="en-US" sz="3461" b="1">
                <a:solidFill>
                  <a:schemeClr val="accent1"/>
                </a:solidFill>
              </a:rPr>
              <a:t>OPPORTUNITY NOW PROGRAMS</a:t>
            </a:r>
            <a:endParaRPr sz="3461" b="1">
              <a:solidFill>
                <a:schemeClr val="accent1"/>
              </a:solidFill>
            </a:endParaRPr>
          </a:p>
          <a:p>
            <a:pPr marL="457200" lvl="0" indent="0" algn="l" rtl="0">
              <a:spcBef>
                <a:spcPts val="0"/>
              </a:spcBef>
              <a:spcAft>
                <a:spcPts val="0"/>
              </a:spcAft>
              <a:buNone/>
            </a:pPr>
            <a:r>
              <a:rPr lang="en-US" sz="3461">
                <a:solidFill>
                  <a:schemeClr val="accent1"/>
                </a:solidFill>
              </a:rPr>
              <a:t>GRANTS, TAX CREDITS &amp; SUMMITS</a:t>
            </a:r>
            <a:endParaRPr sz="3461">
              <a:solidFill>
                <a:schemeClr val="accent1"/>
              </a:solidFill>
            </a:endParaRPr>
          </a:p>
          <a:p>
            <a:pPr marL="0" lvl="0" indent="0" algn="l" rtl="0">
              <a:spcBef>
                <a:spcPts val="0"/>
              </a:spcBef>
              <a:spcAft>
                <a:spcPts val="0"/>
              </a:spcAft>
              <a:buNone/>
            </a:pPr>
            <a:endParaRPr sz="3461">
              <a:solidFill>
                <a:schemeClr val="accent1"/>
              </a:solidFill>
            </a:endParaRPr>
          </a:p>
          <a:p>
            <a:pPr marL="457200" lvl="0" indent="-365990" algn="l" rtl="0">
              <a:spcBef>
                <a:spcPts val="0"/>
              </a:spcBef>
              <a:spcAft>
                <a:spcPts val="0"/>
              </a:spcAft>
              <a:buClr>
                <a:schemeClr val="accent1"/>
              </a:buClr>
              <a:buSzPct val="100000"/>
              <a:buChar char="•"/>
            </a:pPr>
            <a:r>
              <a:rPr lang="en-US" sz="3461" b="1">
                <a:solidFill>
                  <a:schemeClr val="accent1"/>
                </a:solidFill>
              </a:rPr>
              <a:t>INNOVATIVE PUBLIC-PRIVATE PARTNERSHIPS</a:t>
            </a:r>
            <a:endParaRPr sz="3461" b="1">
              <a:solidFill>
                <a:schemeClr val="accent1"/>
              </a:solidFill>
            </a:endParaRPr>
          </a:p>
          <a:p>
            <a:pPr marL="457200" lvl="0" indent="0" algn="l" rtl="0">
              <a:spcBef>
                <a:spcPts val="0"/>
              </a:spcBef>
              <a:spcAft>
                <a:spcPts val="0"/>
              </a:spcAft>
              <a:buNone/>
            </a:pPr>
            <a:r>
              <a:rPr lang="en-US" sz="3461">
                <a:solidFill>
                  <a:schemeClr val="accent1"/>
                </a:solidFill>
              </a:rPr>
              <a:t>PERFORMANCE BASED FUNDING RESULTING IN JOB PLACEMENTS</a:t>
            </a:r>
            <a:endParaRPr sz="3200">
              <a:solidFill>
                <a:schemeClr val="accent1"/>
              </a:solidFill>
            </a:endParaRPr>
          </a:p>
        </p:txBody>
      </p:sp>
      <p:sp>
        <p:nvSpPr>
          <p:cNvPr id="93" name="Google Shape;93;p19"/>
          <p:cNvSpPr>
            <a:spLocks noGrp="1"/>
          </p:cNvSpPr>
          <p:nvPr>
            <p:ph type="pic" idx="2"/>
          </p:nvPr>
        </p:nvSpPr>
        <p:spPr>
          <a:xfrm>
            <a:off x="7202466" y="0"/>
            <a:ext cx="4989600" cy="6879300"/>
          </a:xfrm>
          <a:prstGeom prst="rect">
            <a:avLst/>
          </a:prstGeom>
        </p:spPr>
        <p:txBody>
          <a:bodyPr/>
          <a:lstStyle/>
          <a:p>
            <a:endParaRPr lang="en-US"/>
          </a:p>
        </p:txBody>
      </p:sp>
      <p:sp>
        <p:nvSpPr>
          <p:cNvPr id="94" name="Google Shape;94;p19"/>
          <p:cNvSpPr/>
          <p:nvPr/>
        </p:nvSpPr>
        <p:spPr>
          <a:xfrm>
            <a:off x="0" y="691325"/>
            <a:ext cx="345600" cy="497700"/>
          </a:xfrm>
          <a:prstGeom prst="round1Rect">
            <a:avLst>
              <a:gd name="adj" fmla="val 16667"/>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pic>
        <p:nvPicPr>
          <p:cNvPr id="95" name="Google Shape;95;p19"/>
          <p:cNvPicPr preferRelativeResize="0"/>
          <p:nvPr/>
        </p:nvPicPr>
        <p:blipFill rotWithShape="1">
          <a:blip r:embed="rId3">
            <a:alphaModFix/>
          </a:blip>
          <a:srcRect l="16531" r="20587" b="2028"/>
          <a:stretch/>
        </p:blipFill>
        <p:spPr>
          <a:xfrm>
            <a:off x="6924925" y="-10650"/>
            <a:ext cx="5267076" cy="687929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20"/>
          <p:cNvSpPr txBox="1">
            <a:spLocks noGrp="1"/>
          </p:cNvSpPr>
          <p:nvPr>
            <p:ph type="title"/>
          </p:nvPr>
        </p:nvSpPr>
        <p:spPr>
          <a:xfrm>
            <a:off x="423325" y="288925"/>
            <a:ext cx="64134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Colorado’s Workforce</a:t>
            </a:r>
            <a:endParaRPr/>
          </a:p>
        </p:txBody>
      </p:sp>
      <p:sp>
        <p:nvSpPr>
          <p:cNvPr id="101" name="Google Shape;101;p20"/>
          <p:cNvSpPr txBox="1">
            <a:spLocks noGrp="1"/>
          </p:cNvSpPr>
          <p:nvPr>
            <p:ph type="body" idx="1"/>
          </p:nvPr>
        </p:nvSpPr>
        <p:spPr>
          <a:xfrm>
            <a:off x="423325" y="1690825"/>
            <a:ext cx="6546300" cy="4790700"/>
          </a:xfrm>
          <a:prstGeom prst="rect">
            <a:avLst/>
          </a:prstGeom>
        </p:spPr>
        <p:txBody>
          <a:bodyPr spcFirstLastPara="1" wrap="square" lIns="91425" tIns="45700" rIns="91425" bIns="45700" anchor="t" anchorCtr="0">
            <a:normAutofit fontScale="85000" lnSpcReduction="20000"/>
          </a:bodyPr>
          <a:lstStyle/>
          <a:p>
            <a:pPr marL="457200" lvl="0" indent="-334327" algn="l" rtl="0">
              <a:spcBef>
                <a:spcPts val="0"/>
              </a:spcBef>
              <a:spcAft>
                <a:spcPts val="0"/>
              </a:spcAft>
              <a:buSzPct val="64285"/>
              <a:buChar char="•"/>
            </a:pPr>
            <a:r>
              <a:rPr lang="en-US" b="1"/>
              <a:t>#1</a:t>
            </a:r>
            <a:r>
              <a:rPr lang="en-US"/>
              <a:t> </a:t>
            </a:r>
            <a:r>
              <a:rPr lang="en-US" b="1"/>
              <a:t>IN THE NATION</a:t>
            </a:r>
            <a:r>
              <a:rPr lang="en-US"/>
              <a:t> FOR PERCENTAGE OF RESIDENTS WITH </a:t>
            </a:r>
            <a:r>
              <a:rPr lang="en-US" b="1"/>
              <a:t>WORK-READY CREDENTIALS</a:t>
            </a:r>
            <a:r>
              <a:rPr lang="en-US"/>
              <a:t> </a:t>
            </a:r>
            <a:endParaRPr/>
          </a:p>
          <a:p>
            <a:pPr marL="457200" lvl="0" indent="-334327" algn="l" rtl="0">
              <a:spcBef>
                <a:spcPts val="1000"/>
              </a:spcBef>
              <a:spcAft>
                <a:spcPts val="0"/>
              </a:spcAft>
              <a:buSzPct val="64285"/>
              <a:buChar char="•"/>
            </a:pPr>
            <a:r>
              <a:rPr lang="en-US"/>
              <a:t>HIGH DEMAND INDUSTRIES: CONSTRUCTION, HEALTHCARE, EDUCATION, ADVANCED INDUSTRIES</a:t>
            </a:r>
            <a:endParaRPr/>
          </a:p>
          <a:p>
            <a:pPr marL="457200" lvl="0" indent="-334327" algn="l" rtl="0">
              <a:spcBef>
                <a:spcPts val="1000"/>
              </a:spcBef>
              <a:spcAft>
                <a:spcPts val="0"/>
              </a:spcAft>
              <a:buSzPct val="64285"/>
              <a:buChar char="•"/>
            </a:pPr>
            <a:r>
              <a:rPr lang="en-US" b="1"/>
              <a:t>134,000</a:t>
            </a:r>
            <a:r>
              <a:rPr lang="en-US"/>
              <a:t> JOB OPENINGS LAST FALL</a:t>
            </a:r>
            <a:endParaRPr/>
          </a:p>
          <a:p>
            <a:pPr marL="457200" lvl="0" indent="-334327" algn="l" rtl="0">
              <a:spcBef>
                <a:spcPts val="1000"/>
              </a:spcBef>
              <a:spcAft>
                <a:spcPts val="0"/>
              </a:spcAft>
              <a:buSzPct val="64285"/>
              <a:buChar char="•"/>
            </a:pPr>
            <a:r>
              <a:rPr lang="en-US" b="1"/>
              <a:t>33,500 </a:t>
            </a:r>
            <a:r>
              <a:rPr lang="en-US"/>
              <a:t>PROFESSIONALS NEEDED IN INFRASTRUCTURE &amp; CONSTRUCTION</a:t>
            </a:r>
            <a:endParaRPr/>
          </a:p>
          <a:p>
            <a:pPr marL="457200" lvl="0" indent="-334327" algn="l" rtl="0">
              <a:spcBef>
                <a:spcPts val="1000"/>
              </a:spcBef>
              <a:spcAft>
                <a:spcPts val="1000"/>
              </a:spcAft>
              <a:buSzPct val="64285"/>
              <a:buChar char="•"/>
            </a:pPr>
            <a:r>
              <a:rPr lang="en-US" b="1"/>
              <a:t>25,000 </a:t>
            </a:r>
            <a:r>
              <a:rPr lang="en-US"/>
              <a:t>PROFESSIONALS NEEDED IN ADVANCED MANUFACTURING </a:t>
            </a:r>
            <a:endParaRPr/>
          </a:p>
        </p:txBody>
      </p:sp>
      <p:sp>
        <p:nvSpPr>
          <p:cNvPr id="102" name="Google Shape;102;p20"/>
          <p:cNvSpPr>
            <a:spLocks noGrp="1"/>
          </p:cNvSpPr>
          <p:nvPr>
            <p:ph type="pic" idx="2"/>
          </p:nvPr>
        </p:nvSpPr>
        <p:spPr>
          <a:xfrm>
            <a:off x="7202466" y="0"/>
            <a:ext cx="4989600" cy="6879300"/>
          </a:xfrm>
          <a:prstGeom prst="rect">
            <a:avLst/>
          </a:prstGeom>
        </p:spPr>
        <p:txBody>
          <a:bodyPr/>
          <a:lstStyle/>
          <a:p>
            <a:endParaRPr lang="en-US"/>
          </a:p>
        </p:txBody>
      </p:sp>
      <p:sp>
        <p:nvSpPr>
          <p:cNvPr id="103" name="Google Shape;103;p20"/>
          <p:cNvSpPr/>
          <p:nvPr/>
        </p:nvSpPr>
        <p:spPr>
          <a:xfrm>
            <a:off x="0" y="691325"/>
            <a:ext cx="345600" cy="497700"/>
          </a:xfrm>
          <a:prstGeom prst="round1Rect">
            <a:avLst>
              <a:gd name="adj" fmla="val 16667"/>
            </a:avLst>
          </a:prstGeom>
          <a:solidFill>
            <a:schemeClr val="dk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pic>
        <p:nvPicPr>
          <p:cNvPr id="104" name="Google Shape;104;p20"/>
          <p:cNvPicPr preferRelativeResize="0"/>
          <p:nvPr/>
        </p:nvPicPr>
        <p:blipFill rotWithShape="1">
          <a:blip r:embed="rId3">
            <a:alphaModFix/>
          </a:blip>
          <a:srcRect l="14623" r="36855"/>
          <a:stretch/>
        </p:blipFill>
        <p:spPr>
          <a:xfrm>
            <a:off x="7202475" y="0"/>
            <a:ext cx="4989599" cy="68580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1"/>
          <p:cNvSpPr/>
          <p:nvPr/>
        </p:nvSpPr>
        <p:spPr>
          <a:xfrm>
            <a:off x="0" y="0"/>
            <a:ext cx="6160800" cy="6858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highlight>
                <a:srgbClr val="FFFFFF"/>
              </a:highlight>
              <a:uLnTx/>
              <a:uFillTx/>
              <a:latin typeface="Trebuchet MS"/>
              <a:ea typeface="Trebuchet MS"/>
              <a:cs typeface="Trebuchet MS"/>
              <a:sym typeface="Trebuchet MS"/>
            </a:endParaRPr>
          </a:p>
        </p:txBody>
      </p:sp>
      <p:sp>
        <p:nvSpPr>
          <p:cNvPr id="110" name="Google Shape;110;p21"/>
          <p:cNvSpPr txBox="1">
            <a:spLocks noGrp="1"/>
          </p:cNvSpPr>
          <p:nvPr>
            <p:ph type="title"/>
          </p:nvPr>
        </p:nvSpPr>
        <p:spPr>
          <a:xfrm>
            <a:off x="6358400" y="396125"/>
            <a:ext cx="50928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Opportunity Now</a:t>
            </a:r>
            <a:endParaRPr/>
          </a:p>
        </p:txBody>
      </p:sp>
      <p:sp>
        <p:nvSpPr>
          <p:cNvPr id="111" name="Google Shape;111;p21"/>
          <p:cNvSpPr txBox="1">
            <a:spLocks noGrp="1"/>
          </p:cNvSpPr>
          <p:nvPr>
            <p:ph type="body" idx="1"/>
          </p:nvPr>
        </p:nvSpPr>
        <p:spPr>
          <a:xfrm>
            <a:off x="6358400" y="1663175"/>
            <a:ext cx="5612700" cy="4749600"/>
          </a:xfrm>
          <a:prstGeom prst="rect">
            <a:avLst/>
          </a:prstGeom>
        </p:spPr>
        <p:txBody>
          <a:bodyPr spcFirstLastPara="1" wrap="square" lIns="91425" tIns="45700" rIns="91425" bIns="45700" anchor="t" anchorCtr="0">
            <a:normAutofit fontScale="85000" lnSpcReduction="10000"/>
          </a:bodyPr>
          <a:lstStyle/>
          <a:p>
            <a:pPr marL="0" lvl="0" indent="0" algn="l" rtl="0">
              <a:spcBef>
                <a:spcPts val="1000"/>
              </a:spcBef>
              <a:spcAft>
                <a:spcPts val="0"/>
              </a:spcAft>
              <a:buNone/>
            </a:pPr>
            <a:r>
              <a:rPr lang="en-US" b="1"/>
              <a:t>OVER $100M DISTRIBUTED</a:t>
            </a:r>
            <a:r>
              <a:rPr lang="en-US"/>
              <a:t> TO 89 PARTNERS TO </a:t>
            </a:r>
            <a:r>
              <a:rPr lang="en-US" b="1"/>
              <a:t>SERVE 20,000 COLORADANS</a:t>
            </a:r>
            <a:r>
              <a:rPr lang="en-US"/>
              <a:t> IN THE PAST 18 MONTHS</a:t>
            </a:r>
            <a:endParaRPr/>
          </a:p>
          <a:p>
            <a:pPr marL="0" lvl="0" indent="0" algn="l" rtl="0">
              <a:spcBef>
                <a:spcPts val="1000"/>
              </a:spcBef>
              <a:spcAft>
                <a:spcPts val="0"/>
              </a:spcAft>
              <a:buNone/>
            </a:pPr>
            <a:endParaRPr/>
          </a:p>
          <a:p>
            <a:pPr marL="0" lvl="0" indent="0" algn="l" rtl="0">
              <a:spcBef>
                <a:spcPts val="1000"/>
              </a:spcBef>
              <a:spcAft>
                <a:spcPts val="0"/>
              </a:spcAft>
              <a:buNone/>
            </a:pPr>
            <a:r>
              <a:rPr lang="en-US" b="1"/>
              <a:t>$15M ANNUAL TAX CREDIT </a:t>
            </a:r>
            <a:r>
              <a:rPr lang="en-US"/>
              <a:t>FOR TRAINING FACILITY OR EQUIPMENT ACQUISITION COSTS</a:t>
            </a:r>
            <a:endParaRPr/>
          </a:p>
          <a:p>
            <a:pPr marL="0" lvl="0" indent="0" algn="l" rtl="0">
              <a:spcBef>
                <a:spcPts val="1000"/>
              </a:spcBef>
              <a:spcAft>
                <a:spcPts val="0"/>
              </a:spcAft>
              <a:buNone/>
            </a:pPr>
            <a:endParaRPr/>
          </a:p>
          <a:p>
            <a:pPr marL="0" lvl="0" indent="0" algn="l" rtl="0">
              <a:spcBef>
                <a:spcPts val="1000"/>
              </a:spcBef>
              <a:spcAft>
                <a:spcPts val="0"/>
              </a:spcAft>
              <a:buNone/>
            </a:pPr>
            <a:r>
              <a:rPr lang="en-US" b="1"/>
              <a:t>SEVEN REGIONAL SUMMITS</a:t>
            </a:r>
            <a:r>
              <a:rPr lang="en-US"/>
              <a:t> TO DEVELOP TACTICAL WORKFORCE PLANS</a:t>
            </a:r>
            <a:endParaRPr/>
          </a:p>
        </p:txBody>
      </p:sp>
      <p:pic>
        <p:nvPicPr>
          <p:cNvPr id="112" name="Google Shape;112;p21"/>
          <p:cNvPicPr preferRelativeResize="0"/>
          <p:nvPr/>
        </p:nvPicPr>
        <p:blipFill>
          <a:blip r:embed="rId3">
            <a:alphaModFix/>
          </a:blip>
          <a:stretch>
            <a:fillRect/>
          </a:stretch>
        </p:blipFill>
        <p:spPr>
          <a:xfrm>
            <a:off x="274050" y="2012360"/>
            <a:ext cx="5612700" cy="283327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22"/>
          <p:cNvSpPr txBox="1">
            <a:spLocks noGrp="1"/>
          </p:cNvSpPr>
          <p:nvPr>
            <p:ph type="title"/>
          </p:nvPr>
        </p:nvSpPr>
        <p:spPr>
          <a:xfrm>
            <a:off x="423325" y="288925"/>
            <a:ext cx="6413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solidFill>
                  <a:schemeClr val="accent3"/>
                </a:solidFill>
              </a:rPr>
              <a:t>Regional Talent Summits</a:t>
            </a:r>
            <a:endParaRPr>
              <a:solidFill>
                <a:schemeClr val="accent3"/>
              </a:solidFill>
            </a:endParaRPr>
          </a:p>
        </p:txBody>
      </p:sp>
      <p:sp>
        <p:nvSpPr>
          <p:cNvPr id="118" name="Google Shape;118;p22"/>
          <p:cNvSpPr txBox="1">
            <a:spLocks noGrp="1"/>
          </p:cNvSpPr>
          <p:nvPr>
            <p:ph type="body" idx="1"/>
          </p:nvPr>
        </p:nvSpPr>
        <p:spPr>
          <a:xfrm>
            <a:off x="326725" y="1662175"/>
            <a:ext cx="6606600" cy="4790700"/>
          </a:xfrm>
          <a:prstGeom prst="rect">
            <a:avLst/>
          </a:prstGeom>
          <a:noFill/>
          <a:ln>
            <a:noFill/>
          </a:ln>
        </p:spPr>
        <p:txBody>
          <a:bodyPr spcFirstLastPara="1" wrap="square" lIns="91425" tIns="45700" rIns="91425" bIns="45700" anchor="t" anchorCtr="0">
            <a:normAutofit/>
          </a:bodyPr>
          <a:lstStyle/>
          <a:p>
            <a:pPr marL="457200" lvl="0" indent="-374650" algn="l" rtl="0">
              <a:lnSpc>
                <a:spcPct val="100000"/>
              </a:lnSpc>
              <a:spcBef>
                <a:spcPts val="0"/>
              </a:spcBef>
              <a:spcAft>
                <a:spcPts val="0"/>
              </a:spcAft>
              <a:buClr>
                <a:schemeClr val="accent3"/>
              </a:buClr>
              <a:buSzPts val="2300"/>
              <a:buChar char="•"/>
            </a:pPr>
            <a:r>
              <a:rPr lang="en-US" sz="2300" b="1">
                <a:solidFill>
                  <a:schemeClr val="accent3"/>
                </a:solidFill>
              </a:rPr>
              <a:t>SEVEN REGIONS ACROSS THE STATE</a:t>
            </a:r>
            <a:endParaRPr sz="2300" b="1">
              <a:solidFill>
                <a:schemeClr val="accent3"/>
              </a:solidFill>
            </a:endParaRPr>
          </a:p>
          <a:p>
            <a:pPr marL="457200" lvl="0" indent="0" algn="l" rtl="0">
              <a:lnSpc>
                <a:spcPct val="100000"/>
              </a:lnSpc>
              <a:spcBef>
                <a:spcPts val="0"/>
              </a:spcBef>
              <a:spcAft>
                <a:spcPts val="0"/>
              </a:spcAft>
              <a:buNone/>
            </a:pPr>
            <a:r>
              <a:rPr lang="en-US" sz="2300">
                <a:solidFill>
                  <a:schemeClr val="accent3"/>
                </a:solidFill>
              </a:rPr>
              <a:t>THREE SUMMITS COMPLETED &amp; FOUR MORE BEFORE JULY</a:t>
            </a:r>
            <a:endParaRPr sz="2300">
              <a:solidFill>
                <a:schemeClr val="accent3"/>
              </a:solidFill>
            </a:endParaRPr>
          </a:p>
          <a:p>
            <a:pPr marL="457200" lvl="0" indent="0" algn="l" rtl="0">
              <a:lnSpc>
                <a:spcPct val="100000"/>
              </a:lnSpc>
              <a:spcBef>
                <a:spcPts val="0"/>
              </a:spcBef>
              <a:spcAft>
                <a:spcPts val="0"/>
              </a:spcAft>
              <a:buNone/>
            </a:pPr>
            <a:endParaRPr sz="2300">
              <a:solidFill>
                <a:schemeClr val="accent3"/>
              </a:solidFill>
            </a:endParaRPr>
          </a:p>
          <a:p>
            <a:pPr marL="457200" lvl="0" indent="-374650" algn="l" rtl="0">
              <a:lnSpc>
                <a:spcPct val="100000"/>
              </a:lnSpc>
              <a:spcBef>
                <a:spcPts val="0"/>
              </a:spcBef>
              <a:spcAft>
                <a:spcPts val="0"/>
              </a:spcAft>
              <a:buClr>
                <a:schemeClr val="accent3"/>
              </a:buClr>
              <a:buSzPts val="2300"/>
              <a:buChar char="•"/>
            </a:pPr>
            <a:r>
              <a:rPr lang="en-US" sz="2300" b="1">
                <a:solidFill>
                  <a:schemeClr val="accent3"/>
                </a:solidFill>
              </a:rPr>
              <a:t>INDUSTRY-LED DISCUSSIONS</a:t>
            </a:r>
            <a:r>
              <a:rPr lang="en-US" sz="2300">
                <a:solidFill>
                  <a:schemeClr val="accent3"/>
                </a:solidFill>
              </a:rPr>
              <a:t> THAT ARE GENERATING SOLUTIONS TO MEET EMPLOYER DEMAND</a:t>
            </a:r>
            <a:endParaRPr sz="2300">
              <a:solidFill>
                <a:schemeClr val="accent3"/>
              </a:solidFill>
            </a:endParaRPr>
          </a:p>
          <a:p>
            <a:pPr marL="457200" lvl="0" indent="0" algn="l" rtl="0">
              <a:lnSpc>
                <a:spcPct val="100000"/>
              </a:lnSpc>
              <a:spcBef>
                <a:spcPts val="0"/>
              </a:spcBef>
              <a:spcAft>
                <a:spcPts val="0"/>
              </a:spcAft>
              <a:buNone/>
            </a:pPr>
            <a:endParaRPr sz="2300">
              <a:solidFill>
                <a:schemeClr val="accent3"/>
              </a:solidFill>
            </a:endParaRPr>
          </a:p>
          <a:p>
            <a:pPr marL="457200" lvl="0" indent="-374650" algn="l" rtl="0">
              <a:lnSpc>
                <a:spcPct val="100000"/>
              </a:lnSpc>
              <a:spcBef>
                <a:spcPts val="0"/>
              </a:spcBef>
              <a:spcAft>
                <a:spcPts val="0"/>
              </a:spcAft>
              <a:buClr>
                <a:schemeClr val="accent3"/>
              </a:buClr>
              <a:buSzPts val="2300"/>
              <a:buChar char="•"/>
            </a:pPr>
            <a:r>
              <a:rPr lang="en-US" sz="2300" b="1">
                <a:solidFill>
                  <a:schemeClr val="accent3"/>
                </a:solidFill>
              </a:rPr>
              <a:t>INDUSTRIES INCLUDE</a:t>
            </a:r>
            <a:r>
              <a:rPr lang="en-US" sz="2300">
                <a:solidFill>
                  <a:schemeClr val="accent3"/>
                </a:solidFill>
              </a:rPr>
              <a:t>: ADV MANUFACTURING, AEROSPACE &amp; DEFENSE, AGRICULTURE, CONSTRUCTION, EARLY CHILDHOOD EDUCATION, HEALTHCARE, CLEAN ENERGY, TOURISM</a:t>
            </a:r>
            <a:endParaRPr sz="3000" b="1">
              <a:solidFill>
                <a:schemeClr val="accent3"/>
              </a:solidFill>
            </a:endParaRPr>
          </a:p>
        </p:txBody>
      </p:sp>
      <p:pic>
        <p:nvPicPr>
          <p:cNvPr id="119" name="Google Shape;119;p22" title="Arvada Summit Clean Energy Table.jpg"/>
          <p:cNvPicPr preferRelativeResize="0">
            <a:picLocks noGrp="1"/>
          </p:cNvPicPr>
          <p:nvPr>
            <p:ph type="pic" idx="2"/>
          </p:nvPr>
        </p:nvPicPr>
        <p:blipFill rotWithShape="1">
          <a:blip r:embed="rId3">
            <a:alphaModFix/>
          </a:blip>
          <a:srcRect l="2714"/>
          <a:stretch/>
        </p:blipFill>
        <p:spPr>
          <a:xfrm>
            <a:off x="7131675" y="-10650"/>
            <a:ext cx="5060326" cy="3467201"/>
          </a:xfrm>
          <a:prstGeom prst="rect">
            <a:avLst/>
          </a:prstGeom>
          <a:noFill/>
          <a:ln>
            <a:noFill/>
          </a:ln>
        </p:spPr>
      </p:pic>
      <p:sp>
        <p:nvSpPr>
          <p:cNvPr id="120" name="Google Shape;120;p22"/>
          <p:cNvSpPr/>
          <p:nvPr/>
        </p:nvSpPr>
        <p:spPr>
          <a:xfrm>
            <a:off x="0" y="691325"/>
            <a:ext cx="345600" cy="497700"/>
          </a:xfrm>
          <a:prstGeom prst="round1Rect">
            <a:avLst>
              <a:gd name="adj" fmla="val 16667"/>
            </a:avLst>
          </a:prstGeom>
          <a:solidFill>
            <a:schemeClr val="accent3"/>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pic>
        <p:nvPicPr>
          <p:cNvPr id="121" name="Google Shape;121;p22" title="Arvada Summit One on One.jpg"/>
          <p:cNvPicPr preferRelativeResize="0"/>
          <p:nvPr/>
        </p:nvPicPr>
        <p:blipFill rotWithShape="1">
          <a:blip r:embed="rId4">
            <a:alphaModFix/>
          </a:blip>
          <a:srcRect l="852" t="-1936"/>
          <a:stretch/>
        </p:blipFill>
        <p:spPr>
          <a:xfrm>
            <a:off x="7131675" y="3390800"/>
            <a:ext cx="5060326" cy="346720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3"/>
          <p:cNvSpPr txBox="1">
            <a:spLocks noGrp="1"/>
          </p:cNvSpPr>
          <p:nvPr>
            <p:ph type="title"/>
          </p:nvPr>
        </p:nvSpPr>
        <p:spPr>
          <a:xfrm>
            <a:off x="345600" y="48500"/>
            <a:ext cx="11160900" cy="1095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solidFill>
                  <a:schemeClr val="accent4"/>
                </a:solidFill>
              </a:rPr>
              <a:t>Our Strengths </a:t>
            </a:r>
            <a:endParaRPr>
              <a:solidFill>
                <a:schemeClr val="accent4"/>
              </a:solidFill>
            </a:endParaRPr>
          </a:p>
        </p:txBody>
      </p:sp>
      <p:sp>
        <p:nvSpPr>
          <p:cNvPr id="127" name="Google Shape;127;p23"/>
          <p:cNvSpPr/>
          <p:nvPr/>
        </p:nvSpPr>
        <p:spPr>
          <a:xfrm>
            <a:off x="0" y="347450"/>
            <a:ext cx="345600" cy="497700"/>
          </a:xfrm>
          <a:prstGeom prst="round1Rect">
            <a:avLst>
              <a:gd name="adj" fmla="val 16667"/>
            </a:avLst>
          </a:prstGeom>
          <a:solidFill>
            <a:schemeClr val="accent4"/>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pic>
        <p:nvPicPr>
          <p:cNvPr id="128" name="Google Shape;128;p23" title="9_Photo-OEDIT-Workforce-2024-10-29-BuildStrong Academy-Tour.jpg"/>
          <p:cNvPicPr preferRelativeResize="0"/>
          <p:nvPr/>
        </p:nvPicPr>
        <p:blipFill rotWithShape="1">
          <a:blip r:embed="rId3">
            <a:alphaModFix/>
          </a:blip>
          <a:srcRect l="11816" b="9926"/>
          <a:stretch/>
        </p:blipFill>
        <p:spPr>
          <a:xfrm>
            <a:off x="7894324" y="3935300"/>
            <a:ext cx="4297682" cy="2926079"/>
          </a:xfrm>
          <a:prstGeom prst="rect">
            <a:avLst/>
          </a:prstGeom>
          <a:noFill/>
          <a:ln>
            <a:noFill/>
          </a:ln>
        </p:spPr>
      </p:pic>
      <p:pic>
        <p:nvPicPr>
          <p:cNvPr id="129" name="Google Shape;129;p23" title="8_Photo-OEDIT-Workforce-2024-10-29-BuildStrong Academy-Tour.jpg"/>
          <p:cNvPicPr preferRelativeResize="0"/>
          <p:nvPr/>
        </p:nvPicPr>
        <p:blipFill rotWithShape="1">
          <a:blip r:embed="rId4">
            <a:alphaModFix/>
          </a:blip>
          <a:srcRect l="7295" t="-57" r="-1670" b="3653"/>
          <a:stretch/>
        </p:blipFill>
        <p:spPr>
          <a:xfrm>
            <a:off x="3868386" y="3933600"/>
            <a:ext cx="4297682" cy="2926079"/>
          </a:xfrm>
          <a:prstGeom prst="rect">
            <a:avLst/>
          </a:prstGeom>
          <a:noFill/>
          <a:ln>
            <a:noFill/>
          </a:ln>
        </p:spPr>
      </p:pic>
      <p:pic>
        <p:nvPicPr>
          <p:cNvPr id="130" name="Google Shape;130;p23" title="2_Photo-OEDIT-Workforce-2024-10-29-BuildStrong Academy-Tour.jpg"/>
          <p:cNvPicPr preferRelativeResize="0">
            <a:picLocks noGrp="1"/>
          </p:cNvPicPr>
          <p:nvPr>
            <p:ph type="pic" idx="2"/>
          </p:nvPr>
        </p:nvPicPr>
        <p:blipFill rotWithShape="1">
          <a:blip r:embed="rId5">
            <a:alphaModFix/>
          </a:blip>
          <a:srcRect l="16822" t="12807" r="913" b="3264"/>
          <a:stretch/>
        </p:blipFill>
        <p:spPr>
          <a:xfrm>
            <a:off x="0" y="3935300"/>
            <a:ext cx="4298199" cy="2922700"/>
          </a:xfrm>
          <a:prstGeom prst="rect">
            <a:avLst/>
          </a:prstGeom>
        </p:spPr>
      </p:pic>
      <p:sp>
        <p:nvSpPr>
          <p:cNvPr id="131" name="Google Shape;131;p23"/>
          <p:cNvSpPr/>
          <p:nvPr/>
        </p:nvSpPr>
        <p:spPr>
          <a:xfrm>
            <a:off x="2168125" y="1311050"/>
            <a:ext cx="3566100" cy="1099800"/>
          </a:xfrm>
          <a:prstGeom prst="roundRect">
            <a:avLst>
              <a:gd name="adj" fmla="val 16667"/>
            </a:avLst>
          </a:prstGeom>
          <a:solidFill>
            <a:srgbClr val="F3F3F3"/>
          </a:solid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245D38"/>
                </a:solidFill>
                <a:effectLst/>
                <a:uLnTx/>
                <a:uFillTx/>
                <a:latin typeface="Trebuchet MS"/>
                <a:ea typeface="Trebuchet MS"/>
                <a:cs typeface="Trebuchet MS"/>
                <a:sym typeface="Trebuchet MS"/>
              </a:rPr>
              <a:t>QUALITY EDUCATION &amp; TRAINING PROGRAMS</a:t>
            </a:r>
            <a:endParaRPr kumimoji="0" sz="2400" b="0" i="0" u="none" strike="noStrike" kern="0" cap="none" spc="0" normalizeH="0" baseline="0" noProof="0">
              <a:ln>
                <a:noFill/>
              </a:ln>
              <a:solidFill>
                <a:srgbClr val="245D38"/>
              </a:solidFill>
              <a:effectLst/>
              <a:uLnTx/>
              <a:uFillTx/>
              <a:latin typeface="Trebuchet MS"/>
              <a:ea typeface="Trebuchet MS"/>
              <a:cs typeface="Trebuchet MS"/>
              <a:sym typeface="Trebuchet MS"/>
            </a:endParaRPr>
          </a:p>
        </p:txBody>
      </p:sp>
      <p:sp>
        <p:nvSpPr>
          <p:cNvPr id="132" name="Google Shape;132;p23"/>
          <p:cNvSpPr/>
          <p:nvPr/>
        </p:nvSpPr>
        <p:spPr>
          <a:xfrm>
            <a:off x="2179675" y="2632539"/>
            <a:ext cx="3566100" cy="1097400"/>
          </a:xfrm>
          <a:prstGeom prst="roundRect">
            <a:avLst>
              <a:gd name="adj" fmla="val 16667"/>
            </a:avLst>
          </a:prstGeom>
          <a:solidFill>
            <a:srgbClr val="F3F3F3"/>
          </a:solid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245D38"/>
                </a:solidFill>
                <a:effectLst/>
                <a:uLnTx/>
                <a:uFillTx/>
                <a:latin typeface="Trebuchet MS"/>
                <a:ea typeface="Trebuchet MS"/>
                <a:cs typeface="Trebuchet MS"/>
                <a:sym typeface="Trebuchet MS"/>
              </a:rPr>
              <a:t>LARGE MOTIVATED EMPLOYERS</a:t>
            </a:r>
            <a:endParaRPr kumimoji="0" sz="2400" b="0" i="0" u="none" strike="noStrike" kern="0" cap="none" spc="0" normalizeH="0" baseline="0" noProof="0">
              <a:ln>
                <a:noFill/>
              </a:ln>
              <a:solidFill>
                <a:srgbClr val="245D38"/>
              </a:solidFill>
              <a:effectLst/>
              <a:uLnTx/>
              <a:uFillTx/>
              <a:latin typeface="Trebuchet MS"/>
              <a:ea typeface="Trebuchet MS"/>
              <a:cs typeface="Trebuchet MS"/>
              <a:sym typeface="Trebuchet MS"/>
            </a:endParaRPr>
          </a:p>
        </p:txBody>
      </p:sp>
      <p:sp>
        <p:nvSpPr>
          <p:cNvPr id="133" name="Google Shape;133;p23"/>
          <p:cNvSpPr/>
          <p:nvPr/>
        </p:nvSpPr>
        <p:spPr>
          <a:xfrm>
            <a:off x="6411575" y="1311050"/>
            <a:ext cx="3612300" cy="1095600"/>
          </a:xfrm>
          <a:prstGeom prst="roundRect">
            <a:avLst>
              <a:gd name="adj" fmla="val 16667"/>
            </a:avLst>
          </a:prstGeom>
          <a:solidFill>
            <a:srgbClr val="F3F3F3"/>
          </a:solid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245D38"/>
                </a:solidFill>
                <a:effectLst/>
                <a:uLnTx/>
                <a:uFillTx/>
                <a:latin typeface="Trebuchet MS"/>
                <a:ea typeface="Trebuchet MS"/>
                <a:cs typeface="Trebuchet MS"/>
                <a:sym typeface="Trebuchet MS"/>
              </a:rPr>
              <a:t>QUALITY SECTOR PARTNERSHIPS</a:t>
            </a:r>
            <a:endParaRPr kumimoji="0" sz="2400" b="0" i="0" u="none" strike="noStrike" kern="0" cap="none" spc="0" normalizeH="0" baseline="0" noProof="0">
              <a:ln>
                <a:noFill/>
              </a:ln>
              <a:solidFill>
                <a:srgbClr val="245D38"/>
              </a:solidFill>
              <a:effectLst/>
              <a:uLnTx/>
              <a:uFillTx/>
              <a:latin typeface="Trebuchet MS"/>
              <a:ea typeface="Trebuchet MS"/>
              <a:cs typeface="Trebuchet MS"/>
              <a:sym typeface="Trebuchet MS"/>
            </a:endParaRPr>
          </a:p>
        </p:txBody>
      </p:sp>
      <p:sp>
        <p:nvSpPr>
          <p:cNvPr id="134" name="Google Shape;134;p23"/>
          <p:cNvSpPr/>
          <p:nvPr/>
        </p:nvSpPr>
        <p:spPr>
          <a:xfrm>
            <a:off x="6446225" y="2632539"/>
            <a:ext cx="3566100" cy="1097400"/>
          </a:xfrm>
          <a:prstGeom prst="roundRect">
            <a:avLst>
              <a:gd name="adj" fmla="val 16667"/>
            </a:avLst>
          </a:prstGeom>
          <a:solidFill>
            <a:srgbClr val="F3F3F3"/>
          </a:solid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245D38"/>
                </a:solidFill>
                <a:effectLst/>
                <a:uLnTx/>
                <a:uFillTx/>
                <a:latin typeface="Trebuchet MS"/>
                <a:ea typeface="Trebuchet MS"/>
                <a:cs typeface="Trebuchet MS"/>
                <a:sym typeface="Trebuchet MS"/>
              </a:rPr>
              <a:t>MODEL CAREER PATHWAY SOLUTIONS</a:t>
            </a:r>
            <a:endParaRPr kumimoji="0" sz="2400" b="0" i="0" u="none" strike="noStrike" kern="0" cap="none" spc="0" normalizeH="0" baseline="0" noProof="0">
              <a:ln>
                <a:noFill/>
              </a:ln>
              <a:solidFill>
                <a:srgbClr val="245D38"/>
              </a:solidFill>
              <a:effectLst/>
              <a:uLnTx/>
              <a:uFillTx/>
              <a:latin typeface="Trebuchet MS"/>
              <a:ea typeface="Trebuchet MS"/>
              <a:cs typeface="Trebuchet MS"/>
              <a:sym typeface="Trebuchet M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4"/>
          <p:cNvSpPr txBox="1">
            <a:spLocks noGrp="1"/>
          </p:cNvSpPr>
          <p:nvPr>
            <p:ph type="title"/>
          </p:nvPr>
        </p:nvSpPr>
        <p:spPr>
          <a:xfrm>
            <a:off x="295250" y="603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solidFill>
                  <a:schemeClr val="accent1"/>
                </a:solidFill>
              </a:rPr>
              <a:t>Industry Concerns</a:t>
            </a:r>
            <a:endParaRPr>
              <a:solidFill>
                <a:schemeClr val="accent1"/>
              </a:solidFill>
            </a:endParaRPr>
          </a:p>
        </p:txBody>
      </p:sp>
      <p:sp>
        <p:nvSpPr>
          <p:cNvPr id="140" name="Google Shape;140;p24"/>
          <p:cNvSpPr/>
          <p:nvPr/>
        </p:nvSpPr>
        <p:spPr>
          <a:xfrm>
            <a:off x="0" y="423900"/>
            <a:ext cx="345600" cy="497700"/>
          </a:xfrm>
          <a:prstGeom prst="round1Rect">
            <a:avLst>
              <a:gd name="adj" fmla="val 16667"/>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
        <p:nvSpPr>
          <p:cNvPr id="141" name="Google Shape;141;p24"/>
          <p:cNvSpPr/>
          <p:nvPr/>
        </p:nvSpPr>
        <p:spPr>
          <a:xfrm>
            <a:off x="636075" y="1736425"/>
            <a:ext cx="2103000" cy="2103000"/>
          </a:xfrm>
          <a:prstGeom prst="ellipse">
            <a:avLst/>
          </a:prstGeom>
          <a:solidFill>
            <a:srgbClr val="F3F3F3"/>
          </a:solid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
        <p:nvSpPr>
          <p:cNvPr id="142" name="Google Shape;142;p24"/>
          <p:cNvSpPr txBox="1"/>
          <p:nvPr/>
        </p:nvSpPr>
        <p:spPr>
          <a:xfrm>
            <a:off x="713475" y="2381200"/>
            <a:ext cx="1948200" cy="10143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80000"/>
              </a:lnSpc>
              <a:spcBef>
                <a:spcPts val="0"/>
              </a:spcBef>
              <a:spcAft>
                <a:spcPts val="0"/>
              </a:spcAft>
              <a:buClr>
                <a:srgbClr val="000000"/>
              </a:buClr>
              <a:buSzPts val="935"/>
              <a:buFont typeface="Arial"/>
              <a:buNone/>
              <a:tabLst/>
              <a:defRPr/>
            </a:pPr>
            <a:r>
              <a:rPr kumimoji="0" lang="en-US" sz="2400" b="0" i="0" u="none" strike="noStrike" kern="0" cap="none" spc="0" normalizeH="0" baseline="0" noProof="0">
                <a:ln>
                  <a:noFill/>
                </a:ln>
                <a:solidFill>
                  <a:srgbClr val="C3002F"/>
                </a:solidFill>
                <a:effectLst/>
                <a:uLnTx/>
                <a:uFillTx/>
                <a:latin typeface="Trebuchet MS"/>
                <a:ea typeface="Trebuchet MS"/>
                <a:cs typeface="Trebuchet MS"/>
                <a:sym typeface="Trebuchet MS"/>
              </a:rPr>
              <a:t>AGING WORKFORCE</a:t>
            </a:r>
            <a:endParaRPr kumimoji="0" sz="2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
        <p:nvSpPr>
          <p:cNvPr id="143" name="Google Shape;143;p24"/>
          <p:cNvSpPr/>
          <p:nvPr/>
        </p:nvSpPr>
        <p:spPr>
          <a:xfrm>
            <a:off x="2173900" y="4189825"/>
            <a:ext cx="2103000" cy="2103000"/>
          </a:xfrm>
          <a:prstGeom prst="ellipse">
            <a:avLst/>
          </a:prstGeom>
          <a:solidFill>
            <a:srgbClr val="F3F3F3"/>
          </a:solid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
        <p:nvSpPr>
          <p:cNvPr id="144" name="Google Shape;144;p24"/>
          <p:cNvSpPr txBox="1"/>
          <p:nvPr/>
        </p:nvSpPr>
        <p:spPr>
          <a:xfrm>
            <a:off x="2251300" y="4836328"/>
            <a:ext cx="1948200" cy="10143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8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C3002F"/>
                </a:solidFill>
                <a:effectLst/>
                <a:uLnTx/>
                <a:uFillTx/>
                <a:latin typeface="Trebuchet MS"/>
                <a:ea typeface="Trebuchet MS"/>
                <a:cs typeface="Trebuchet MS"/>
                <a:sym typeface="Trebuchet MS"/>
              </a:rPr>
              <a:t>ECONOMIC BARRIERS</a:t>
            </a:r>
            <a:r>
              <a:rPr kumimoji="0" lang="en-US" sz="2400" b="1" i="0" u="none" strike="noStrike" kern="0" cap="none" spc="0" normalizeH="0" baseline="0" noProof="0">
                <a:ln>
                  <a:noFill/>
                </a:ln>
                <a:solidFill>
                  <a:srgbClr val="C3002F"/>
                </a:solidFill>
                <a:effectLst/>
                <a:uLnTx/>
                <a:uFillTx/>
                <a:latin typeface="Trebuchet MS"/>
                <a:ea typeface="Trebuchet MS"/>
                <a:cs typeface="Trebuchet MS"/>
                <a:sym typeface="Trebuchet MS"/>
              </a:rPr>
              <a:t> </a:t>
            </a:r>
            <a:endParaRPr kumimoji="0" sz="2400" b="1" i="0" u="none" strike="noStrike" kern="0" cap="none" spc="0" normalizeH="0" baseline="0" noProof="0">
              <a:ln>
                <a:noFill/>
              </a:ln>
              <a:solidFill>
                <a:srgbClr val="C3002F"/>
              </a:solidFill>
              <a:effectLst/>
              <a:uLnTx/>
              <a:uFillTx/>
              <a:latin typeface="Trebuchet MS"/>
              <a:ea typeface="Trebuchet MS"/>
              <a:cs typeface="Trebuchet MS"/>
              <a:sym typeface="Trebuchet MS"/>
            </a:endParaRPr>
          </a:p>
        </p:txBody>
      </p:sp>
      <p:sp>
        <p:nvSpPr>
          <p:cNvPr id="145" name="Google Shape;145;p24"/>
          <p:cNvSpPr/>
          <p:nvPr/>
        </p:nvSpPr>
        <p:spPr>
          <a:xfrm>
            <a:off x="3645450" y="1736425"/>
            <a:ext cx="2103000" cy="2103000"/>
          </a:xfrm>
          <a:prstGeom prst="ellipse">
            <a:avLst/>
          </a:prstGeom>
          <a:solidFill>
            <a:srgbClr val="F3F3F3"/>
          </a:solid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
        <p:nvSpPr>
          <p:cNvPr id="146" name="Google Shape;146;p24"/>
          <p:cNvSpPr txBox="1"/>
          <p:nvPr/>
        </p:nvSpPr>
        <p:spPr>
          <a:xfrm>
            <a:off x="3722850" y="2280775"/>
            <a:ext cx="1948200" cy="10143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80000"/>
              </a:lnSpc>
              <a:spcBef>
                <a:spcPts val="0"/>
              </a:spcBef>
              <a:spcAft>
                <a:spcPts val="0"/>
              </a:spcAft>
              <a:buClr>
                <a:srgbClr val="000000"/>
              </a:buClr>
              <a:buSzTx/>
              <a:buFont typeface="Arial"/>
              <a:buNone/>
              <a:tabLst/>
              <a:defRPr/>
            </a:pPr>
            <a:r>
              <a:rPr kumimoji="0" lang="en-US" sz="2200" b="0" i="0" u="none" strike="noStrike" kern="0" cap="none" spc="0" normalizeH="0" baseline="0" noProof="0">
                <a:ln>
                  <a:noFill/>
                </a:ln>
                <a:solidFill>
                  <a:srgbClr val="C3002F"/>
                </a:solidFill>
                <a:effectLst/>
                <a:uLnTx/>
                <a:uFillTx/>
                <a:latin typeface="Trebuchet MS"/>
                <a:ea typeface="Trebuchet MS"/>
                <a:cs typeface="Trebuchet MS"/>
                <a:sym typeface="Trebuchet MS"/>
              </a:rPr>
              <a:t>LACK OF JOB OPPORTUNITY AWARENESS</a:t>
            </a:r>
            <a:r>
              <a:rPr kumimoji="0" lang="en-US" sz="2400" b="0" i="0" u="none" strike="noStrike" kern="0" cap="none" spc="0" normalizeH="0" baseline="0" noProof="0">
                <a:ln>
                  <a:noFill/>
                </a:ln>
                <a:solidFill>
                  <a:srgbClr val="C3002F"/>
                </a:solidFill>
                <a:effectLst/>
                <a:uLnTx/>
                <a:uFillTx/>
                <a:latin typeface="Trebuchet MS"/>
                <a:ea typeface="Trebuchet MS"/>
                <a:cs typeface="Trebuchet MS"/>
                <a:sym typeface="Trebuchet MS"/>
              </a:rPr>
              <a:t> </a:t>
            </a:r>
            <a:endParaRPr kumimoji="0" sz="2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
        <p:nvSpPr>
          <p:cNvPr id="147" name="Google Shape;147;p24"/>
          <p:cNvSpPr/>
          <p:nvPr/>
        </p:nvSpPr>
        <p:spPr>
          <a:xfrm>
            <a:off x="6722925" y="1736425"/>
            <a:ext cx="2103000" cy="2103000"/>
          </a:xfrm>
          <a:prstGeom prst="ellipse">
            <a:avLst/>
          </a:prstGeom>
          <a:solidFill>
            <a:srgbClr val="F3F3F3"/>
          </a:solid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
        <p:nvSpPr>
          <p:cNvPr id="148" name="Google Shape;148;p24"/>
          <p:cNvSpPr txBox="1"/>
          <p:nvPr/>
        </p:nvSpPr>
        <p:spPr>
          <a:xfrm>
            <a:off x="6654825" y="2253775"/>
            <a:ext cx="2171100" cy="10143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80000"/>
              </a:lnSpc>
              <a:spcBef>
                <a:spcPts val="0"/>
              </a:spcBef>
              <a:spcAft>
                <a:spcPts val="0"/>
              </a:spcAft>
              <a:buClr>
                <a:srgbClr val="000000"/>
              </a:buClr>
              <a:buSzTx/>
              <a:buFont typeface="Arial"/>
              <a:buNone/>
              <a:tabLst/>
              <a:defRPr/>
            </a:pPr>
            <a:r>
              <a:rPr kumimoji="0" lang="en-US" sz="2100" b="0" i="0" u="none" strike="noStrike" kern="0" cap="none" spc="0" normalizeH="0" baseline="0" noProof="0">
                <a:ln>
                  <a:noFill/>
                </a:ln>
                <a:solidFill>
                  <a:srgbClr val="C3002F"/>
                </a:solidFill>
                <a:effectLst/>
                <a:uLnTx/>
                <a:uFillTx/>
                <a:latin typeface="Trebuchet MS"/>
                <a:ea typeface="Trebuchet MS"/>
                <a:cs typeface="Trebuchet MS"/>
                <a:sym typeface="Trebuchet MS"/>
              </a:rPr>
              <a:t>INDUSTRY MISPERCEPTION&amp; STIGMA</a:t>
            </a:r>
            <a:endParaRPr kumimoji="0" sz="21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grpSp>
        <p:nvGrpSpPr>
          <p:cNvPr id="149" name="Google Shape;149;p24"/>
          <p:cNvGrpSpPr/>
          <p:nvPr/>
        </p:nvGrpSpPr>
        <p:grpSpPr>
          <a:xfrm>
            <a:off x="9800400" y="1736425"/>
            <a:ext cx="2103000" cy="2103000"/>
            <a:chOff x="9800400" y="1736425"/>
            <a:chExt cx="2103000" cy="2103000"/>
          </a:xfrm>
        </p:grpSpPr>
        <p:sp>
          <p:nvSpPr>
            <p:cNvPr id="150" name="Google Shape;150;p24"/>
            <p:cNvSpPr/>
            <p:nvPr/>
          </p:nvSpPr>
          <p:spPr>
            <a:xfrm>
              <a:off x="9800400" y="1736425"/>
              <a:ext cx="2103000" cy="2103000"/>
            </a:xfrm>
            <a:prstGeom prst="ellipse">
              <a:avLst/>
            </a:prstGeom>
            <a:solidFill>
              <a:srgbClr val="F3F3F3"/>
            </a:solid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
          <p:nvSpPr>
            <p:cNvPr id="151" name="Google Shape;151;p24"/>
            <p:cNvSpPr txBox="1"/>
            <p:nvPr/>
          </p:nvSpPr>
          <p:spPr>
            <a:xfrm>
              <a:off x="10093500" y="2280775"/>
              <a:ext cx="1516800" cy="829200"/>
            </a:xfrm>
            <a:prstGeom prst="rect">
              <a:avLst/>
            </a:prstGeom>
            <a:solidFill>
              <a:srgbClr val="F3F3F3"/>
            </a:solid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8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C3002F"/>
                  </a:solidFill>
                  <a:effectLst/>
                  <a:uLnTx/>
                  <a:uFillTx/>
                  <a:latin typeface="Trebuchet MS"/>
                  <a:ea typeface="Trebuchet MS"/>
                  <a:cs typeface="Trebuchet MS"/>
                  <a:sym typeface="Trebuchet MS"/>
                </a:rPr>
                <a:t>BARRIERS TO JOB ENTRY</a:t>
              </a:r>
              <a:endParaRPr kumimoji="0" sz="2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grpSp>
      <p:sp>
        <p:nvSpPr>
          <p:cNvPr id="152" name="Google Shape;152;p24"/>
          <p:cNvSpPr/>
          <p:nvPr/>
        </p:nvSpPr>
        <p:spPr>
          <a:xfrm>
            <a:off x="5295100" y="4189825"/>
            <a:ext cx="2103000" cy="2103000"/>
          </a:xfrm>
          <a:prstGeom prst="ellipse">
            <a:avLst/>
          </a:prstGeom>
          <a:solidFill>
            <a:srgbClr val="F3F3F3"/>
          </a:solid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
        <p:nvSpPr>
          <p:cNvPr id="153" name="Google Shape;153;p24"/>
          <p:cNvSpPr txBox="1"/>
          <p:nvPr/>
        </p:nvSpPr>
        <p:spPr>
          <a:xfrm>
            <a:off x="5372493" y="4785563"/>
            <a:ext cx="1948200" cy="10143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8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C3002F"/>
                </a:solidFill>
                <a:effectLst/>
                <a:uLnTx/>
                <a:uFillTx/>
                <a:latin typeface="Trebuchet MS"/>
                <a:ea typeface="Trebuchet MS"/>
                <a:cs typeface="Trebuchet MS"/>
                <a:sym typeface="Trebuchet MS"/>
              </a:rPr>
              <a:t>EMPLOYEE POACHING</a:t>
            </a:r>
            <a:r>
              <a:rPr kumimoji="0" lang="en-US" sz="2400" b="1" i="0" u="none" strike="noStrike" kern="0" cap="none" spc="0" normalizeH="0" baseline="0" noProof="0">
                <a:ln>
                  <a:noFill/>
                </a:ln>
                <a:solidFill>
                  <a:srgbClr val="C3002F"/>
                </a:solidFill>
                <a:effectLst/>
                <a:uLnTx/>
                <a:uFillTx/>
                <a:latin typeface="Trebuchet MS"/>
                <a:ea typeface="Trebuchet MS"/>
                <a:cs typeface="Trebuchet MS"/>
                <a:sym typeface="Trebuchet MS"/>
              </a:rPr>
              <a:t> </a:t>
            </a:r>
            <a:endParaRPr kumimoji="0" sz="2400" b="1" i="0" u="none" strike="noStrike" kern="0" cap="none" spc="0" normalizeH="0" baseline="0" noProof="0">
              <a:ln>
                <a:noFill/>
              </a:ln>
              <a:solidFill>
                <a:srgbClr val="C3002F"/>
              </a:solidFill>
              <a:effectLst/>
              <a:uLnTx/>
              <a:uFillTx/>
              <a:latin typeface="Trebuchet MS"/>
              <a:ea typeface="Trebuchet MS"/>
              <a:cs typeface="Trebuchet MS"/>
              <a:sym typeface="Trebuchet MS"/>
            </a:endParaRPr>
          </a:p>
        </p:txBody>
      </p:sp>
      <p:sp>
        <p:nvSpPr>
          <p:cNvPr id="154" name="Google Shape;154;p24"/>
          <p:cNvSpPr/>
          <p:nvPr/>
        </p:nvSpPr>
        <p:spPr>
          <a:xfrm>
            <a:off x="8530925" y="4189825"/>
            <a:ext cx="2103000" cy="2103000"/>
          </a:xfrm>
          <a:prstGeom prst="ellipse">
            <a:avLst/>
          </a:prstGeom>
          <a:solidFill>
            <a:srgbClr val="F3F3F3"/>
          </a:solid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
        <p:nvSpPr>
          <p:cNvPr id="155" name="Google Shape;155;p24"/>
          <p:cNvSpPr txBox="1"/>
          <p:nvPr/>
        </p:nvSpPr>
        <p:spPr>
          <a:xfrm>
            <a:off x="8569625" y="4823800"/>
            <a:ext cx="2025600" cy="10143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8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C3002F"/>
                </a:solidFill>
                <a:effectLst/>
                <a:uLnTx/>
                <a:uFillTx/>
                <a:latin typeface="Trebuchet MS"/>
                <a:ea typeface="Trebuchet MS"/>
                <a:cs typeface="Trebuchet MS"/>
                <a:sym typeface="Trebuchet MS"/>
              </a:rPr>
              <a:t>FRAGMENTED RESOURCES</a:t>
            </a:r>
            <a:r>
              <a:rPr kumimoji="0" lang="en-US" sz="2400" b="1" i="0" u="none" strike="noStrike" kern="0" cap="none" spc="0" normalizeH="0" baseline="0" noProof="0">
                <a:ln>
                  <a:noFill/>
                </a:ln>
                <a:solidFill>
                  <a:srgbClr val="C3002F"/>
                </a:solidFill>
                <a:effectLst/>
                <a:uLnTx/>
                <a:uFillTx/>
                <a:latin typeface="Trebuchet MS"/>
                <a:ea typeface="Trebuchet MS"/>
                <a:cs typeface="Trebuchet MS"/>
                <a:sym typeface="Trebuchet MS"/>
              </a:rPr>
              <a:t> </a:t>
            </a:r>
            <a:endParaRPr kumimoji="0" sz="2400" b="1" i="0" u="none" strike="noStrike" kern="0" cap="none" spc="0" normalizeH="0" baseline="0" noProof="0">
              <a:ln>
                <a:noFill/>
              </a:ln>
              <a:solidFill>
                <a:srgbClr val="C3002F"/>
              </a:solidFill>
              <a:effectLst/>
              <a:uLnTx/>
              <a:uFillTx/>
              <a:latin typeface="Trebuchet MS"/>
              <a:ea typeface="Trebuchet MS"/>
              <a:cs typeface="Trebuchet MS"/>
              <a:sym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people discussing something&#10;&#10;AI-generated content may be incorrect.">
            <a:extLst>
              <a:ext uri="{FF2B5EF4-FFF2-40B4-BE49-F238E27FC236}">
                <a16:creationId xmlns:a16="http://schemas.microsoft.com/office/drawing/2014/main" id="{B9C10C63-F31F-EB9D-8049-AFBD08CA797B}"/>
              </a:ext>
            </a:extLst>
          </p:cNvPr>
          <p:cNvPicPr>
            <a:picLocks noChangeAspect="1"/>
          </p:cNvPicPr>
          <p:nvPr/>
        </p:nvPicPr>
        <p:blipFill>
          <a:blip r:embed="rId2">
            <a:alphaModFix amt="50000"/>
            <a:extLst>
              <a:ext uri="{BEBA8EAE-BF5A-486C-A8C5-ECC9F3942E4B}">
                <a14:imgProps xmlns:a14="http://schemas.microsoft.com/office/drawing/2010/main">
                  <a14:imgLayer r:embed="rId3">
                    <a14:imgEffect>
                      <a14:brightnessContrast bright="-34000"/>
                    </a14:imgEffect>
                  </a14:imgLayer>
                </a14:imgProps>
              </a:ext>
            </a:extLst>
          </a:blip>
          <a:srcRect/>
          <a:stretch/>
        </p:blipFill>
        <p:spPr>
          <a:xfrm>
            <a:off x="20" y="1"/>
            <a:ext cx="12191980" cy="6857999"/>
          </a:xfrm>
          <a:prstGeom prst="rect">
            <a:avLst/>
          </a:prstGeom>
        </p:spPr>
      </p:pic>
      <p:sp>
        <p:nvSpPr>
          <p:cNvPr id="4" name="Title 3">
            <a:extLst>
              <a:ext uri="{FF2B5EF4-FFF2-40B4-BE49-F238E27FC236}">
                <a16:creationId xmlns:a16="http://schemas.microsoft.com/office/drawing/2014/main" id="{D3A72958-8E0C-4B10-08C9-9B329C451549}"/>
              </a:ext>
            </a:extLst>
          </p:cNvPr>
          <p:cNvSpPr>
            <a:spLocks noGrp="1"/>
          </p:cNvSpPr>
          <p:nvPr>
            <p:ph type="ctrTitle"/>
          </p:nvPr>
        </p:nvSpPr>
        <p:spPr>
          <a:xfrm>
            <a:off x="1524000" y="1122362"/>
            <a:ext cx="9144000" cy="2900518"/>
          </a:xfrm>
        </p:spPr>
        <p:txBody>
          <a:bodyPr>
            <a:normAutofit/>
          </a:bodyPr>
          <a:lstStyle/>
          <a:p>
            <a:r>
              <a:rPr lang="en-US" dirty="0">
                <a:latin typeface="Source Sans Pro" panose="020B0503030403020204" pitchFamily="34" charset="0"/>
                <a:ea typeface="Source Sans Pro" panose="020B0503030403020204" pitchFamily="34" charset="0"/>
              </a:rPr>
              <a:t>Hot Topics Discussion</a:t>
            </a:r>
          </a:p>
        </p:txBody>
      </p:sp>
      <p:sp>
        <p:nvSpPr>
          <p:cNvPr id="5" name="Subtitle 4">
            <a:extLst>
              <a:ext uri="{FF2B5EF4-FFF2-40B4-BE49-F238E27FC236}">
                <a16:creationId xmlns:a16="http://schemas.microsoft.com/office/drawing/2014/main" id="{5390CCA1-1B3C-1B68-426D-CC12A3772CE0}"/>
              </a:ext>
            </a:extLst>
          </p:cNvPr>
          <p:cNvSpPr>
            <a:spLocks noGrp="1"/>
          </p:cNvSpPr>
          <p:nvPr>
            <p:ph type="subTitle" idx="1"/>
          </p:nvPr>
        </p:nvSpPr>
        <p:spPr>
          <a:xfrm>
            <a:off x="1524000" y="4159404"/>
            <a:ext cx="9144000" cy="1098395"/>
          </a:xfrm>
        </p:spPr>
        <p:txBody>
          <a:bodyPr>
            <a:normAutofit/>
          </a:bodyPr>
          <a:lstStyle/>
          <a:p>
            <a:r>
              <a:rPr lang="en-US" dirty="0">
                <a:solidFill>
                  <a:srgbClr val="FFFFFF"/>
                </a:solidFill>
                <a:latin typeface="Source Sans Pro" panose="020B0503030403020204" pitchFamily="34" charset="0"/>
                <a:ea typeface="Source Sans Pro" panose="020B0503030403020204" pitchFamily="34" charset="0"/>
              </a:rPr>
              <a:t>Sandra and Mike will lead discussion focused on issues arising during introductions</a:t>
            </a:r>
          </a:p>
        </p:txBody>
      </p:sp>
    </p:spTree>
    <p:extLst>
      <p:ext uri="{BB962C8B-B14F-4D97-AF65-F5344CB8AC3E}">
        <p14:creationId xmlns:p14="http://schemas.microsoft.com/office/powerpoint/2010/main" val="389628568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5"/>
          <p:cNvSpPr txBox="1">
            <a:spLocks noGrp="1"/>
          </p:cNvSpPr>
          <p:nvPr>
            <p:ph type="title"/>
          </p:nvPr>
        </p:nvSpPr>
        <p:spPr>
          <a:xfrm>
            <a:off x="429600" y="3387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solidFill>
                  <a:schemeClr val="dk1"/>
                </a:solidFill>
              </a:rPr>
              <a:t>Regional Solutions</a:t>
            </a:r>
            <a:endParaRPr>
              <a:solidFill>
                <a:schemeClr val="dk1"/>
              </a:solidFill>
            </a:endParaRPr>
          </a:p>
        </p:txBody>
      </p:sp>
      <p:sp>
        <p:nvSpPr>
          <p:cNvPr id="161" name="Google Shape;161;p25"/>
          <p:cNvSpPr txBox="1">
            <a:spLocks noGrp="1"/>
          </p:cNvSpPr>
          <p:nvPr>
            <p:ph type="body" idx="4294967295"/>
          </p:nvPr>
        </p:nvSpPr>
        <p:spPr>
          <a:xfrm>
            <a:off x="100425" y="1875325"/>
            <a:ext cx="7464300" cy="3943800"/>
          </a:xfrm>
          <a:prstGeom prst="rect">
            <a:avLst/>
          </a:prstGeom>
        </p:spPr>
        <p:txBody>
          <a:bodyPr spcFirstLastPara="1" wrap="square" lIns="91425" tIns="45700" rIns="91425" bIns="45700" anchor="t" anchorCtr="0">
            <a:normAutofit/>
          </a:bodyPr>
          <a:lstStyle/>
          <a:p>
            <a:pPr marL="457200" lvl="0" indent="-406400" algn="l" rtl="0">
              <a:lnSpc>
                <a:spcPct val="150000"/>
              </a:lnSpc>
              <a:spcBef>
                <a:spcPts val="1000"/>
              </a:spcBef>
              <a:spcAft>
                <a:spcPts val="0"/>
              </a:spcAft>
              <a:buSzPts val="2800"/>
              <a:buChar char="•"/>
            </a:pPr>
            <a:r>
              <a:rPr lang="en-US" b="1"/>
              <a:t>BUILD YOUTH AWARENESS </a:t>
            </a:r>
            <a:endParaRPr b="1"/>
          </a:p>
          <a:p>
            <a:pPr marL="457200" lvl="0" indent="-406400" algn="l" rtl="0">
              <a:lnSpc>
                <a:spcPct val="150000"/>
              </a:lnSpc>
              <a:spcBef>
                <a:spcPts val="0"/>
              </a:spcBef>
              <a:spcAft>
                <a:spcPts val="0"/>
              </a:spcAft>
              <a:buSzPts val="2800"/>
              <a:buChar char="•"/>
            </a:pPr>
            <a:r>
              <a:rPr lang="en-US" b="1"/>
              <a:t>IMPROVE INDUSTRY IMAGE</a:t>
            </a:r>
            <a:endParaRPr b="1"/>
          </a:p>
          <a:p>
            <a:pPr marL="457200" lvl="0" indent="-406400" algn="l" rtl="0">
              <a:lnSpc>
                <a:spcPct val="150000"/>
              </a:lnSpc>
              <a:spcBef>
                <a:spcPts val="0"/>
              </a:spcBef>
              <a:spcAft>
                <a:spcPts val="0"/>
              </a:spcAft>
              <a:buSzPts val="2800"/>
              <a:buChar char="•"/>
            </a:pPr>
            <a:r>
              <a:rPr lang="en-US" b="1"/>
              <a:t>MODERNIZE TALENT RECRUITMENT</a:t>
            </a:r>
            <a:endParaRPr b="1"/>
          </a:p>
          <a:p>
            <a:pPr marL="457200" lvl="0" indent="-406400" algn="l" rtl="0">
              <a:lnSpc>
                <a:spcPct val="150000"/>
              </a:lnSpc>
              <a:spcBef>
                <a:spcPts val="0"/>
              </a:spcBef>
              <a:spcAft>
                <a:spcPts val="0"/>
              </a:spcAft>
              <a:buSzPts val="2800"/>
              <a:buChar char="•"/>
            </a:pPr>
            <a:r>
              <a:rPr lang="en-US" b="1"/>
              <a:t>CONTINUE TO EXPAND APPRENTICESHIPS </a:t>
            </a:r>
            <a:endParaRPr b="1"/>
          </a:p>
          <a:p>
            <a:pPr marL="457200" lvl="0" indent="-406400" algn="l" rtl="0">
              <a:lnSpc>
                <a:spcPct val="150000"/>
              </a:lnSpc>
              <a:spcBef>
                <a:spcPts val="0"/>
              </a:spcBef>
              <a:spcAft>
                <a:spcPts val="0"/>
              </a:spcAft>
              <a:buSzPts val="2800"/>
              <a:buChar char="•"/>
            </a:pPr>
            <a:r>
              <a:rPr lang="en-US" b="1"/>
              <a:t>CENTRALIZE WORKFORCE RESOURCES</a:t>
            </a:r>
            <a:endParaRPr b="1"/>
          </a:p>
        </p:txBody>
      </p:sp>
      <p:sp>
        <p:nvSpPr>
          <p:cNvPr id="162" name="Google Shape;162;p25"/>
          <p:cNvSpPr/>
          <p:nvPr/>
        </p:nvSpPr>
        <p:spPr>
          <a:xfrm>
            <a:off x="0" y="691325"/>
            <a:ext cx="345600" cy="497700"/>
          </a:xfrm>
          <a:prstGeom prst="round1Rect">
            <a:avLst>
              <a:gd name="adj" fmla="val 16667"/>
            </a:avLst>
          </a:prstGeom>
          <a:solidFill>
            <a:schemeClr val="dk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1970"/>
              </a:solidFill>
              <a:effectLst/>
              <a:uLnTx/>
              <a:uFillTx/>
              <a:latin typeface="Trebuchet MS"/>
              <a:ea typeface="Trebuchet MS"/>
              <a:cs typeface="Trebuchet MS"/>
              <a:sym typeface="Trebuchet MS"/>
            </a:endParaRPr>
          </a:p>
        </p:txBody>
      </p:sp>
      <p:pic>
        <p:nvPicPr>
          <p:cNvPr id="163" name="Google Shape;163;p25" title="Arvada Summit Polis room shot (1).jpg"/>
          <p:cNvPicPr preferRelativeResize="0"/>
          <p:nvPr/>
        </p:nvPicPr>
        <p:blipFill rotWithShape="1">
          <a:blip r:embed="rId3">
            <a:alphaModFix/>
          </a:blip>
          <a:srcRect l="15471" t="7858" r="14205" b="4136"/>
          <a:stretch/>
        </p:blipFill>
        <p:spPr>
          <a:xfrm>
            <a:off x="7564800" y="0"/>
            <a:ext cx="4627200" cy="3858825"/>
          </a:xfrm>
          <a:prstGeom prst="rect">
            <a:avLst/>
          </a:prstGeom>
          <a:noFill/>
          <a:ln>
            <a:noFill/>
          </a:ln>
        </p:spPr>
      </p:pic>
      <p:pic>
        <p:nvPicPr>
          <p:cNvPr id="164" name="Google Shape;164;p25" title="Arvada Summit Aerospace Table (1).jpg"/>
          <p:cNvPicPr preferRelativeResize="0"/>
          <p:nvPr/>
        </p:nvPicPr>
        <p:blipFill rotWithShape="1">
          <a:blip r:embed="rId4">
            <a:alphaModFix/>
          </a:blip>
          <a:srcRect l="5338"/>
          <a:stretch/>
        </p:blipFill>
        <p:spPr>
          <a:xfrm>
            <a:off x="7564800" y="3543600"/>
            <a:ext cx="4627200" cy="32575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pic>
        <p:nvPicPr>
          <p:cNvPr id="169" name="Google Shape;169;p26"/>
          <p:cNvPicPr preferRelativeResize="0"/>
          <p:nvPr/>
        </p:nvPicPr>
        <p:blipFill rotWithShape="1">
          <a:blip r:embed="rId3">
            <a:alphaModFix amt="83000"/>
          </a:blip>
          <a:srcRect l="3435" r="1398" b="4843"/>
          <a:stretch/>
        </p:blipFill>
        <p:spPr>
          <a:xfrm>
            <a:off x="0" y="0"/>
            <a:ext cx="12191999" cy="6858001"/>
          </a:xfrm>
          <a:prstGeom prst="rect">
            <a:avLst/>
          </a:prstGeom>
          <a:noFill/>
          <a:ln>
            <a:noFill/>
          </a:ln>
        </p:spPr>
      </p:pic>
      <p:sp>
        <p:nvSpPr>
          <p:cNvPr id="170" name="Google Shape;170;p26"/>
          <p:cNvSpPr/>
          <p:nvPr/>
        </p:nvSpPr>
        <p:spPr>
          <a:xfrm>
            <a:off x="0" y="2716800"/>
            <a:ext cx="5472000" cy="2755200"/>
          </a:xfrm>
          <a:prstGeom prst="round1Rect">
            <a:avLst>
              <a:gd name="adj" fmla="val 1666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
        <p:nvSpPr>
          <p:cNvPr id="171" name="Google Shape;171;p26"/>
          <p:cNvSpPr txBox="1">
            <a:spLocks noGrp="1"/>
          </p:cNvSpPr>
          <p:nvPr>
            <p:ph type="title"/>
          </p:nvPr>
        </p:nvSpPr>
        <p:spPr>
          <a:xfrm>
            <a:off x="381000" y="3733375"/>
            <a:ext cx="2796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solidFill>
                  <a:schemeClr val="lt1"/>
                </a:solidFill>
              </a:rPr>
              <a:t>Thank You!</a:t>
            </a:r>
            <a:endParaRPr>
              <a:solidFill>
                <a:schemeClr val="lt1"/>
              </a:solidFill>
            </a:endParaRPr>
          </a:p>
        </p:txBody>
      </p:sp>
      <p:pic>
        <p:nvPicPr>
          <p:cNvPr id="172" name="Google Shape;172;p26" descr="Colorado Office of Economic Development &amp; International Trade logo"/>
          <p:cNvPicPr preferRelativeResize="0"/>
          <p:nvPr/>
        </p:nvPicPr>
        <p:blipFill rotWithShape="1">
          <a:blip r:embed="rId4">
            <a:alphaModFix/>
          </a:blip>
          <a:srcRect/>
          <a:stretch/>
        </p:blipFill>
        <p:spPr>
          <a:xfrm>
            <a:off x="381000" y="3151836"/>
            <a:ext cx="3809700" cy="554350"/>
          </a:xfrm>
          <a:prstGeom prst="rect">
            <a:avLst/>
          </a:prstGeom>
          <a:noFill/>
          <a:ln>
            <a:noFill/>
          </a:ln>
        </p:spPr>
      </p:pic>
      <p:cxnSp>
        <p:nvCxnSpPr>
          <p:cNvPr id="173" name="Google Shape;173;p26"/>
          <p:cNvCxnSpPr/>
          <p:nvPr/>
        </p:nvCxnSpPr>
        <p:spPr>
          <a:xfrm>
            <a:off x="381003" y="4899773"/>
            <a:ext cx="3583800" cy="24900"/>
          </a:xfrm>
          <a:prstGeom prst="straightConnector1">
            <a:avLst/>
          </a:prstGeom>
          <a:noFill/>
          <a:ln w="38100" cap="flat" cmpd="sng">
            <a:solidFill>
              <a:schemeClr val="lt1"/>
            </a:solidFill>
            <a:prstDash val="solid"/>
            <a:miter lim="800000"/>
            <a:headEnd type="none" w="sm" len="sm"/>
            <a:tailEnd type="none" w="sm" len="sm"/>
          </a:ln>
        </p:spPr>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9000"/>
            <a:lum/>
          </a:blip>
          <a:srcRect/>
          <a:stretch>
            <a:fillRect t="-9000" b="-9000"/>
          </a:stretch>
        </a:blipFill>
        <a:effectLst/>
      </p:bgPr>
    </p:bg>
    <p:spTree>
      <p:nvGrpSpPr>
        <p:cNvPr id="1" name="">
          <a:extLst>
            <a:ext uri="{FF2B5EF4-FFF2-40B4-BE49-F238E27FC236}">
              <a16:creationId xmlns:a16="http://schemas.microsoft.com/office/drawing/2014/main" id="{C3D38D12-D2E4-E9B4-1D81-C0F0C558A104}"/>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DB8BB41C-1B24-623B-99F5-AEFF823FE67B}"/>
              </a:ext>
            </a:extLst>
          </p:cNvPr>
          <p:cNvSpPr/>
          <p:nvPr/>
        </p:nvSpPr>
        <p:spPr>
          <a:xfrm>
            <a:off x="425302" y="687572"/>
            <a:ext cx="11391014" cy="5642344"/>
          </a:xfrm>
          <a:prstGeom prst="roundRect">
            <a:avLst/>
          </a:prstGeom>
          <a:solidFill>
            <a:schemeClr val="bg1">
              <a:alpha val="7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A0079DEF-6FA8-21E7-2E23-8502AC2EBDA3}"/>
              </a:ext>
            </a:extLst>
          </p:cNvPr>
          <p:cNvSpPr>
            <a:spLocks noGrp="1"/>
          </p:cNvSpPr>
          <p:nvPr>
            <p:ph type="ctrTitle"/>
          </p:nvPr>
        </p:nvSpPr>
        <p:spPr>
          <a:xfrm>
            <a:off x="6981823" y="1641752"/>
            <a:ext cx="4391025" cy="4177801"/>
          </a:xfrm>
        </p:spPr>
        <p:txBody>
          <a:bodyPr vert="horz" lIns="91440" tIns="45720" rIns="91440" bIns="45720" rtlCol="0" anchor="t">
            <a:normAutofit/>
          </a:bodyPr>
          <a:lstStyle/>
          <a:p>
            <a:br>
              <a:rPr lang="en-US" sz="4000" kern="1200" dirty="0">
                <a:latin typeface="Source Sans Pro" panose="020B0503030403020204" pitchFamily="34" charset="0"/>
                <a:ea typeface="Source Sans Pro" panose="020B0503030403020204" pitchFamily="34" charset="0"/>
              </a:rPr>
            </a:br>
            <a:br>
              <a:rPr lang="en-US" sz="4000" kern="1200" dirty="0">
                <a:latin typeface="Source Sans Pro" panose="020B0503030403020204" pitchFamily="34" charset="0"/>
                <a:ea typeface="Source Sans Pro" panose="020B0503030403020204" pitchFamily="34" charset="0"/>
              </a:rPr>
            </a:br>
            <a:br>
              <a:rPr lang="en-US" sz="4000" kern="1200" dirty="0">
                <a:latin typeface="Source Sans Pro" panose="020B0503030403020204" pitchFamily="34" charset="0"/>
                <a:ea typeface="Source Sans Pro" panose="020B0503030403020204" pitchFamily="34" charset="0"/>
              </a:rPr>
            </a:br>
            <a:r>
              <a:rPr lang="en-US" sz="4800" kern="1200" dirty="0">
                <a:latin typeface="Source Sans Pro" panose="020B0503030403020204" pitchFamily="34" charset="0"/>
                <a:ea typeface="Source Sans Pro" panose="020B0503030403020204" pitchFamily="34" charset="0"/>
              </a:rPr>
              <a:t>SEDE Planning</a:t>
            </a:r>
            <a:endParaRPr lang="en-US" sz="4000" kern="1200" dirty="0">
              <a:latin typeface="Source Sans Pro" panose="020B0503030403020204" pitchFamily="34" charset="0"/>
              <a:ea typeface="Source Sans Pro" panose="020B0503030403020204" pitchFamily="34" charset="0"/>
            </a:endParaRPr>
          </a:p>
        </p:txBody>
      </p:sp>
      <p:pic>
        <p:nvPicPr>
          <p:cNvPr id="7" name="Graphic 6">
            <a:extLst>
              <a:ext uri="{FF2B5EF4-FFF2-40B4-BE49-F238E27FC236}">
                <a16:creationId xmlns:a16="http://schemas.microsoft.com/office/drawing/2014/main" id="{B3A81735-E671-1198-7DB6-C364B76E9F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5024" y="1444490"/>
            <a:ext cx="5260976" cy="4549196"/>
          </a:xfrm>
          <a:prstGeom prst="rect">
            <a:avLst/>
          </a:prstGeom>
        </p:spPr>
      </p:pic>
    </p:spTree>
    <p:extLst>
      <p:ext uri="{BB962C8B-B14F-4D97-AF65-F5344CB8AC3E}">
        <p14:creationId xmlns:p14="http://schemas.microsoft.com/office/powerpoint/2010/main" val="2780416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Coffee and croissant on the table">
            <a:extLst>
              <a:ext uri="{FF2B5EF4-FFF2-40B4-BE49-F238E27FC236}">
                <a16:creationId xmlns:a16="http://schemas.microsoft.com/office/drawing/2014/main" id="{349C905A-A0D5-B1A4-C847-6B5E67A6476F}"/>
              </a:ext>
            </a:extLst>
          </p:cNvPr>
          <p:cNvPicPr>
            <a:picLocks noChangeAspect="1"/>
          </p:cNvPicPr>
          <p:nvPr/>
        </p:nvPicPr>
        <p:blipFill>
          <a:blip r:embed="rId2">
            <a:alphaModFix amt="50000"/>
          </a:blip>
          <a:srcRect t="12410" b="3321"/>
          <a:stretch/>
        </p:blipFill>
        <p:spPr>
          <a:xfrm>
            <a:off x="20" y="1"/>
            <a:ext cx="12191980" cy="6857999"/>
          </a:xfrm>
          <a:prstGeom prst="rect">
            <a:avLst/>
          </a:prstGeom>
        </p:spPr>
      </p:pic>
      <p:sp>
        <p:nvSpPr>
          <p:cNvPr id="4" name="Title 3">
            <a:extLst>
              <a:ext uri="{FF2B5EF4-FFF2-40B4-BE49-F238E27FC236}">
                <a16:creationId xmlns:a16="http://schemas.microsoft.com/office/drawing/2014/main" id="{82B5CE81-176E-CE0D-6BFA-59D0EB17EB1D}"/>
              </a:ext>
            </a:extLst>
          </p:cNvPr>
          <p:cNvSpPr>
            <a:spLocks noGrp="1"/>
          </p:cNvSpPr>
          <p:nvPr>
            <p:ph type="ctrTitle"/>
          </p:nvPr>
        </p:nvSpPr>
        <p:spPr>
          <a:xfrm>
            <a:off x="1524000" y="1122362"/>
            <a:ext cx="9144000" cy="2900518"/>
          </a:xfrm>
        </p:spPr>
        <p:txBody>
          <a:bodyPr>
            <a:normAutofit/>
          </a:bodyPr>
          <a:lstStyle/>
          <a:p>
            <a:r>
              <a:rPr lang="en-US" dirty="0">
                <a:solidFill>
                  <a:srgbClr val="FFFFFF"/>
                </a:solidFill>
                <a:latin typeface="Source Sans Pro" panose="020B0503030403020204" pitchFamily="34" charset="0"/>
                <a:ea typeface="Source Sans Pro" panose="020B0503030403020204" pitchFamily="34" charset="0"/>
              </a:rPr>
              <a:t>Coffee Break</a:t>
            </a:r>
          </a:p>
        </p:txBody>
      </p:sp>
    </p:spTree>
    <p:extLst>
      <p:ext uri="{BB962C8B-B14F-4D97-AF65-F5344CB8AC3E}">
        <p14:creationId xmlns:p14="http://schemas.microsoft.com/office/powerpoint/2010/main" val="127562750"/>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Graph on document with pen">
            <a:extLst>
              <a:ext uri="{FF2B5EF4-FFF2-40B4-BE49-F238E27FC236}">
                <a16:creationId xmlns:a16="http://schemas.microsoft.com/office/drawing/2014/main" id="{23B894A4-14EA-4F11-7BF4-1EAF1456EC54}"/>
              </a:ext>
            </a:extLst>
          </p:cNvPr>
          <p:cNvPicPr>
            <a:picLocks noChangeAspect="1"/>
          </p:cNvPicPr>
          <p:nvPr/>
        </p:nvPicPr>
        <p:blipFill>
          <a:blip r:embed="rId2">
            <a:alphaModFix amt="50000"/>
            <a:extLst>
              <a:ext uri="{BEBA8EAE-BF5A-486C-A8C5-ECC9F3942E4B}">
                <a14:imgProps xmlns:a14="http://schemas.microsoft.com/office/drawing/2010/main">
                  <a14:imgLayer r:embed="rId3">
                    <a14:imgEffect>
                      <a14:brightnessContrast bright="-28000"/>
                    </a14:imgEffect>
                  </a14:imgLayer>
                </a14:imgProps>
              </a:ext>
            </a:extLst>
          </a:blip>
          <a:srcRect t="1510" b="14220"/>
          <a:stretch/>
        </p:blipFill>
        <p:spPr>
          <a:xfrm>
            <a:off x="20" y="1"/>
            <a:ext cx="12191980" cy="6857999"/>
          </a:xfrm>
          <a:prstGeom prst="rect">
            <a:avLst/>
          </a:prstGeom>
        </p:spPr>
      </p:pic>
      <p:sp>
        <p:nvSpPr>
          <p:cNvPr id="4" name="Title 3">
            <a:extLst>
              <a:ext uri="{FF2B5EF4-FFF2-40B4-BE49-F238E27FC236}">
                <a16:creationId xmlns:a16="http://schemas.microsoft.com/office/drawing/2014/main" id="{4E37569E-4416-CED6-0D93-A2BB5493A68E}"/>
              </a:ext>
            </a:extLst>
          </p:cNvPr>
          <p:cNvSpPr>
            <a:spLocks noGrp="1"/>
          </p:cNvSpPr>
          <p:nvPr>
            <p:ph type="ctrTitle"/>
          </p:nvPr>
        </p:nvSpPr>
        <p:spPr>
          <a:xfrm>
            <a:off x="1524000" y="1122362"/>
            <a:ext cx="9144000" cy="2900518"/>
          </a:xfrm>
        </p:spPr>
        <p:txBody>
          <a:bodyPr>
            <a:normAutofit/>
          </a:bodyPr>
          <a:lstStyle/>
          <a:p>
            <a:r>
              <a:rPr lang="en-US" dirty="0">
                <a:solidFill>
                  <a:srgbClr val="FFFFFF"/>
                </a:solidFill>
                <a:latin typeface="Source Sans Pro" panose="020B0503030403020204" pitchFamily="34" charset="0"/>
                <a:ea typeface="Source Sans Pro" panose="020B0503030403020204" pitchFamily="34" charset="0"/>
              </a:rPr>
              <a:t>Adjusting to New Federal Policies and Initiatives</a:t>
            </a:r>
          </a:p>
        </p:txBody>
      </p:sp>
      <p:sp>
        <p:nvSpPr>
          <p:cNvPr id="5" name="Subtitle 4">
            <a:extLst>
              <a:ext uri="{FF2B5EF4-FFF2-40B4-BE49-F238E27FC236}">
                <a16:creationId xmlns:a16="http://schemas.microsoft.com/office/drawing/2014/main" id="{647E4BB9-90C8-94E4-761D-6DCFD7B823BD}"/>
              </a:ext>
            </a:extLst>
          </p:cNvPr>
          <p:cNvSpPr>
            <a:spLocks noGrp="1"/>
          </p:cNvSpPr>
          <p:nvPr>
            <p:ph type="subTitle" idx="1"/>
          </p:nvPr>
        </p:nvSpPr>
        <p:spPr>
          <a:xfrm>
            <a:off x="1524000" y="4159404"/>
            <a:ext cx="9144000" cy="1098395"/>
          </a:xfrm>
        </p:spPr>
        <p:txBody>
          <a:bodyPr>
            <a:normAutofit/>
          </a:bodyPr>
          <a:lstStyle/>
          <a:p>
            <a:r>
              <a:rPr lang="en-US" dirty="0">
                <a:solidFill>
                  <a:srgbClr val="FFFFFF"/>
                </a:solidFill>
              </a:rPr>
              <a:t>Leslee Gilbert, Vice President at Van Scoyoc Associates, will offer perspectives on the changing federal landscape.</a:t>
            </a:r>
          </a:p>
        </p:txBody>
      </p:sp>
    </p:spTree>
    <p:extLst>
      <p:ext uri="{BB962C8B-B14F-4D97-AF65-F5344CB8AC3E}">
        <p14:creationId xmlns:p14="http://schemas.microsoft.com/office/powerpoint/2010/main" val="270038124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577D6B2E-37A3-429E-A37C-F30ED64872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5" name="Rectangle 24">
            <a:extLst>
              <a:ext uri="{FF2B5EF4-FFF2-40B4-BE49-F238E27FC236}">
                <a16:creationId xmlns:a16="http://schemas.microsoft.com/office/drawing/2014/main" id="{5CEAD642-85CF-4750-8432-7C80C901F0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1723" y="-1"/>
            <a:ext cx="12225953" cy="6868071"/>
          </a:xfrm>
          <a:prstGeom prst="rect">
            <a:avLst/>
          </a:prstGeom>
          <a:gradFill>
            <a:gsLst>
              <a:gs pos="0">
                <a:srgbClr val="000000"/>
              </a:gs>
              <a:gs pos="100000">
                <a:schemeClr val="accent1">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7" name="Rectangle 26">
            <a:extLst>
              <a:ext uri="{FF2B5EF4-FFF2-40B4-BE49-F238E27FC236}">
                <a16:creationId xmlns:a16="http://schemas.microsoft.com/office/drawing/2014/main" id="{FA33EEAE-15D5-4119-8C1E-89D943F91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41959" y="-3"/>
            <a:ext cx="11772269" cy="6868074"/>
          </a:xfrm>
          <a:prstGeom prst="rect">
            <a:avLst/>
          </a:prstGeom>
          <a:gradFill>
            <a:gsLst>
              <a:gs pos="21000">
                <a:schemeClr val="accent1">
                  <a:lumMod val="50000"/>
                  <a:alpha val="83000"/>
                </a:schemeClr>
              </a:gs>
              <a:gs pos="100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9" name="Rectangle 28">
            <a:extLst>
              <a:ext uri="{FF2B5EF4-FFF2-40B4-BE49-F238E27FC236}">
                <a16:creationId xmlns:a16="http://schemas.microsoft.com/office/drawing/2014/main" id="{730D8B3B-9B80-4025-B934-26DC7D7CD2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5200" y="0"/>
            <a:ext cx="3623374" cy="6868072"/>
          </a:xfrm>
          <a:prstGeom prst="rect">
            <a:avLst/>
          </a:prstGeom>
          <a:gradFill>
            <a:gsLst>
              <a:gs pos="0">
                <a:schemeClr val="accent1">
                  <a:lumMod val="75000"/>
                  <a:alpha val="0"/>
                </a:schemeClr>
              </a:gs>
              <a:gs pos="99000">
                <a:srgbClr val="000000">
                  <a:alpha val="41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1" name="Rectangle 30">
            <a:extLst>
              <a:ext uri="{FF2B5EF4-FFF2-40B4-BE49-F238E27FC236}">
                <a16:creationId xmlns:a16="http://schemas.microsoft.com/office/drawing/2014/main" id="{1064D5D5-227B-4F66-9AEA-46F570E793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5875" y="-3"/>
            <a:ext cx="12233581" cy="6868076"/>
          </a:xfrm>
          <a:prstGeom prst="rect">
            <a:avLst/>
          </a:prstGeom>
          <a:gradFill>
            <a:gsLst>
              <a:gs pos="3000">
                <a:schemeClr val="accent1">
                  <a:lumMod val="75000"/>
                  <a:alpha val="0"/>
                </a:schemeClr>
              </a:gs>
              <a:gs pos="100000">
                <a:srgbClr val="000000">
                  <a:alpha val="73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3" name="Rectangle 32">
            <a:extLst>
              <a:ext uri="{FF2B5EF4-FFF2-40B4-BE49-F238E27FC236}">
                <a16:creationId xmlns:a16="http://schemas.microsoft.com/office/drawing/2014/main" id="{646B67A4-D328-4747-A82B-65E84FA463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484334" y="-861824"/>
            <a:ext cx="6861931" cy="8597859"/>
          </a:xfrm>
          <a:prstGeom prst="rect">
            <a:avLst/>
          </a:prstGeom>
          <a:gradFill>
            <a:gsLst>
              <a:gs pos="3000">
                <a:schemeClr val="accent1">
                  <a:lumMod val="75000"/>
                  <a:alpha val="0"/>
                </a:schemeClr>
              </a:gs>
              <a:gs pos="100000">
                <a:srgbClr val="000000">
                  <a:alpha val="27000"/>
                </a:srgb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5" name="Oval 34">
            <a:extLst>
              <a:ext uri="{FF2B5EF4-FFF2-40B4-BE49-F238E27FC236}">
                <a16:creationId xmlns:a16="http://schemas.microsoft.com/office/drawing/2014/main" id="{B5A1B09C-1565-46F8-B70F-621C5EB48A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993193">
            <a:off x="1186972" y="1089049"/>
            <a:ext cx="4967533" cy="4988390"/>
          </a:xfrm>
          <a:prstGeom prst="ellipse">
            <a:avLst/>
          </a:prstGeom>
          <a:gradFill>
            <a:gsLst>
              <a:gs pos="0">
                <a:schemeClr val="accent1">
                  <a:alpha val="26000"/>
                </a:schemeClr>
              </a:gs>
              <a:gs pos="85000">
                <a:schemeClr val="accent1">
                  <a:lumMod val="60000"/>
                  <a:lumOff val="4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9E0929C6-8B2D-43D5-14F0-385DDA9ACC27}"/>
              </a:ext>
            </a:extLst>
          </p:cNvPr>
          <p:cNvSpPr>
            <a:spLocks noGrp="1"/>
          </p:cNvSpPr>
          <p:nvPr>
            <p:ph type="ctrTitle"/>
          </p:nvPr>
        </p:nvSpPr>
        <p:spPr>
          <a:xfrm>
            <a:off x="4162567" y="818984"/>
            <a:ext cx="6714699" cy="3178689"/>
          </a:xfrm>
        </p:spPr>
        <p:txBody>
          <a:bodyPr>
            <a:normAutofit/>
          </a:bodyPr>
          <a:lstStyle/>
          <a:p>
            <a:pPr algn="l"/>
            <a:r>
              <a:rPr lang="en-US" sz="4800">
                <a:solidFill>
                  <a:srgbClr val="FFFFFF"/>
                </a:solidFill>
              </a:rPr>
              <a:t>Federal Update</a:t>
            </a:r>
            <a:br>
              <a:rPr lang="en-US" sz="4800">
                <a:solidFill>
                  <a:srgbClr val="FFFFFF"/>
                </a:solidFill>
              </a:rPr>
            </a:br>
            <a:r>
              <a:rPr lang="en-US" sz="4800">
                <a:solidFill>
                  <a:srgbClr val="FFFFFF"/>
                </a:solidFill>
              </a:rPr>
              <a:t>May 2025</a:t>
            </a:r>
          </a:p>
        </p:txBody>
      </p:sp>
      <p:sp>
        <p:nvSpPr>
          <p:cNvPr id="37" name="Rectangle 36">
            <a:extLst>
              <a:ext uri="{FF2B5EF4-FFF2-40B4-BE49-F238E27FC236}">
                <a16:creationId xmlns:a16="http://schemas.microsoft.com/office/drawing/2014/main" id="{8C516CC8-80AC-446C-A56E-9F54B72104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4490110"/>
            <a:ext cx="12217710" cy="2377962"/>
          </a:xfrm>
          <a:prstGeom prst="rect">
            <a:avLst/>
          </a:prstGeom>
          <a:gradFill>
            <a:gsLst>
              <a:gs pos="0">
                <a:schemeClr val="accent1">
                  <a:lumMod val="75000"/>
                  <a:alpha val="50000"/>
                </a:schemeClr>
              </a:gs>
              <a:gs pos="99000">
                <a:srgbClr val="000000">
                  <a:alpha val="34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 name="Subtitle 2">
            <a:extLst>
              <a:ext uri="{FF2B5EF4-FFF2-40B4-BE49-F238E27FC236}">
                <a16:creationId xmlns:a16="http://schemas.microsoft.com/office/drawing/2014/main" id="{A92CDFA2-9687-5B5A-C627-EFC82C97CCD4}"/>
              </a:ext>
            </a:extLst>
          </p:cNvPr>
          <p:cNvSpPr>
            <a:spLocks noGrp="1"/>
          </p:cNvSpPr>
          <p:nvPr>
            <p:ph type="subTitle" idx="1"/>
          </p:nvPr>
        </p:nvSpPr>
        <p:spPr>
          <a:xfrm>
            <a:off x="4285397" y="4960961"/>
            <a:ext cx="7055893" cy="1078054"/>
          </a:xfrm>
        </p:spPr>
        <p:txBody>
          <a:bodyPr>
            <a:normAutofit/>
          </a:bodyPr>
          <a:lstStyle/>
          <a:p>
            <a:pPr algn="l"/>
            <a:r>
              <a:rPr lang="en-US" sz="1700">
                <a:solidFill>
                  <a:srgbClr val="FFFFFF"/>
                </a:solidFill>
              </a:rPr>
              <a:t>Leslee Gilbert, Ph.D., J.D.</a:t>
            </a:r>
          </a:p>
          <a:p>
            <a:pPr algn="l"/>
            <a:r>
              <a:rPr lang="en-US" sz="1700">
                <a:solidFill>
                  <a:srgbClr val="FFFFFF"/>
                </a:solidFill>
              </a:rPr>
              <a:t>Vice President</a:t>
            </a:r>
          </a:p>
          <a:p>
            <a:pPr algn="l"/>
            <a:r>
              <a:rPr lang="en-US" sz="1700">
                <a:solidFill>
                  <a:srgbClr val="FFFFFF"/>
                </a:solidFill>
              </a:rPr>
              <a:t>Van Scoyoc Associates</a:t>
            </a:r>
          </a:p>
        </p:txBody>
      </p:sp>
    </p:spTree>
    <p:extLst>
      <p:ext uri="{BB962C8B-B14F-4D97-AF65-F5344CB8AC3E}">
        <p14:creationId xmlns:p14="http://schemas.microsoft.com/office/powerpoint/2010/main" val="1215554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8" name="Rectangle 27">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0" name="Rectangle 29">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2" name="Rectangle 31">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8DF28BDF-A8F0-538D-63F3-2D5CB0133B87}"/>
              </a:ext>
            </a:extLst>
          </p:cNvPr>
          <p:cNvSpPr>
            <a:spLocks noGrp="1"/>
          </p:cNvSpPr>
          <p:nvPr>
            <p:ph type="title"/>
          </p:nvPr>
        </p:nvSpPr>
        <p:spPr>
          <a:xfrm>
            <a:off x="1383564" y="348865"/>
            <a:ext cx="9718111" cy="1576446"/>
          </a:xfrm>
        </p:spPr>
        <p:txBody>
          <a:bodyPr anchor="ctr">
            <a:normAutofit/>
          </a:bodyPr>
          <a:lstStyle/>
          <a:p>
            <a:r>
              <a:rPr lang="en-US" sz="4000">
                <a:solidFill>
                  <a:srgbClr val="FFFFFF"/>
                </a:solidFill>
              </a:rPr>
              <a:t>Overview of Presentation</a:t>
            </a:r>
          </a:p>
        </p:txBody>
      </p:sp>
      <p:graphicFrame>
        <p:nvGraphicFramePr>
          <p:cNvPr id="22" name="Content Placeholder 2">
            <a:extLst>
              <a:ext uri="{FF2B5EF4-FFF2-40B4-BE49-F238E27FC236}">
                <a16:creationId xmlns:a16="http://schemas.microsoft.com/office/drawing/2014/main" id="{541E9F94-4C03-D72D-44E4-001BCE43EBC4}"/>
              </a:ext>
            </a:extLst>
          </p:cNvPr>
          <p:cNvGraphicFramePr>
            <a:graphicFrameLocks noGrp="1"/>
          </p:cNvGraphicFramePr>
          <p:nvPr>
            <p:ph idx="1"/>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1155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1" name="Rectangle 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3" name="Rectangle 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5" name="Rectangle 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17"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19" name="Rectangle 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1A274F80-F1E1-38CA-9B59-B2AC90022222}"/>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The President and the Current Context</a:t>
            </a:r>
          </a:p>
        </p:txBody>
      </p:sp>
      <p:sp>
        <p:nvSpPr>
          <p:cNvPr id="3" name="Content Placeholder 2">
            <a:extLst>
              <a:ext uri="{FF2B5EF4-FFF2-40B4-BE49-F238E27FC236}">
                <a16:creationId xmlns:a16="http://schemas.microsoft.com/office/drawing/2014/main" id="{CA4FEB31-6CC3-4CF2-C4DB-A2810A16947A}"/>
              </a:ext>
            </a:extLst>
          </p:cNvPr>
          <p:cNvSpPr>
            <a:spLocks noGrp="1"/>
          </p:cNvSpPr>
          <p:nvPr>
            <p:ph idx="1"/>
          </p:nvPr>
        </p:nvSpPr>
        <p:spPr>
          <a:xfrm>
            <a:off x="4581727" y="649480"/>
            <a:ext cx="3025303" cy="5546047"/>
          </a:xfrm>
        </p:spPr>
        <p:txBody>
          <a:bodyPr anchor="ctr">
            <a:normAutofit/>
          </a:bodyPr>
          <a:lstStyle/>
          <a:p>
            <a:r>
              <a:rPr lang="en-US" sz="1900" dirty="0"/>
              <a:t>Our Populist Moment</a:t>
            </a:r>
          </a:p>
          <a:p>
            <a:r>
              <a:rPr lang="en-US" sz="1900" dirty="0"/>
              <a:t>Our Populist President</a:t>
            </a:r>
          </a:p>
          <a:p>
            <a:pPr marL="285750" indent="-285750">
              <a:buFont typeface="Wingdings" panose="05000000000000000000" pitchFamily="2" charset="2"/>
              <a:buChar char="Ø"/>
            </a:pPr>
            <a:r>
              <a:rPr lang="en-US" sz="1900" dirty="0"/>
              <a:t>Governing Themes</a:t>
            </a:r>
          </a:p>
          <a:p>
            <a:pPr marL="742950" lvl="1" indent="-285750">
              <a:buFont typeface="Wingdings" panose="05000000000000000000" pitchFamily="2" charset="2"/>
              <a:buChar char="Ø"/>
            </a:pPr>
            <a:r>
              <a:rPr lang="en-US" sz="1900" dirty="0"/>
              <a:t>America First</a:t>
            </a:r>
          </a:p>
          <a:p>
            <a:pPr marL="742950" lvl="1" indent="-285750">
              <a:buFont typeface="Wingdings" panose="05000000000000000000" pitchFamily="2" charset="2"/>
              <a:buChar char="Ø"/>
            </a:pPr>
            <a:r>
              <a:rPr lang="en-US" sz="1900" dirty="0"/>
              <a:t>Energy Dominance</a:t>
            </a:r>
          </a:p>
          <a:p>
            <a:pPr marL="742950" lvl="1" indent="-285750">
              <a:buFont typeface="Wingdings" panose="05000000000000000000" pitchFamily="2" charset="2"/>
              <a:buChar char="Ø"/>
            </a:pPr>
            <a:r>
              <a:rPr lang="en-US" sz="1900" dirty="0"/>
              <a:t>Deregulation</a:t>
            </a:r>
          </a:p>
          <a:p>
            <a:pPr marL="742950" lvl="1" indent="-285750">
              <a:buFont typeface="Wingdings" panose="05000000000000000000" pitchFamily="2" charset="2"/>
              <a:buChar char="Ø"/>
            </a:pPr>
            <a:r>
              <a:rPr lang="en-US" sz="1900" dirty="0"/>
              <a:t>Deportation</a:t>
            </a:r>
          </a:p>
          <a:p>
            <a:pPr marL="742950" lvl="1" indent="-285750">
              <a:buFont typeface="Wingdings" panose="05000000000000000000" pitchFamily="2" charset="2"/>
              <a:buChar char="Ø"/>
            </a:pPr>
            <a:r>
              <a:rPr lang="en-US" sz="1900" dirty="0"/>
              <a:t>Tax Extenders</a:t>
            </a:r>
          </a:p>
          <a:p>
            <a:pPr marL="742950" lvl="1" indent="-285750">
              <a:buFont typeface="Wingdings" panose="05000000000000000000" pitchFamily="2" charset="2"/>
              <a:buChar char="Ø"/>
            </a:pPr>
            <a:r>
              <a:rPr lang="en-US" sz="1900" dirty="0"/>
              <a:t>Drain the Swamp</a:t>
            </a:r>
          </a:p>
          <a:p>
            <a:pPr marL="285750" indent="-285750">
              <a:buFont typeface="Wingdings" panose="05000000000000000000" pitchFamily="2" charset="2"/>
              <a:buChar char="Ø"/>
            </a:pPr>
            <a:r>
              <a:rPr lang="en-US" sz="1900" dirty="0"/>
              <a:t>Grievances and Discontents</a:t>
            </a:r>
          </a:p>
          <a:p>
            <a:pPr marL="742950" lvl="1" indent="-285750">
              <a:buFont typeface="Wingdings" panose="05000000000000000000" pitchFamily="2" charset="2"/>
              <a:buChar char="Ø"/>
            </a:pPr>
            <a:r>
              <a:rPr lang="en-US" sz="1900" dirty="0"/>
              <a:t>Institutions</a:t>
            </a:r>
          </a:p>
          <a:p>
            <a:pPr marL="742950" lvl="1" indent="-285750">
              <a:buFont typeface="Wingdings" panose="05000000000000000000" pitchFamily="2" charset="2"/>
              <a:buChar char="Ø"/>
            </a:pPr>
            <a:r>
              <a:rPr lang="en-US" sz="1900" dirty="0"/>
              <a:t>Bureaucrats</a:t>
            </a:r>
          </a:p>
          <a:p>
            <a:pPr marL="742950" lvl="1" indent="-285750">
              <a:buFont typeface="Wingdings" panose="05000000000000000000" pitchFamily="2" charset="2"/>
              <a:buChar char="Ø"/>
            </a:pPr>
            <a:r>
              <a:rPr lang="en-US" sz="1900" dirty="0"/>
              <a:t>Elites</a:t>
            </a:r>
          </a:p>
          <a:p>
            <a:pPr lvl="1"/>
            <a:endParaRPr lang="en-US" sz="1900" dirty="0"/>
          </a:p>
          <a:p>
            <a:pPr marL="457200" lvl="1" indent="0">
              <a:buNone/>
            </a:pPr>
            <a:r>
              <a:rPr lang="en-US" sz="1900" b="1" i="1" dirty="0"/>
              <a:t>The Enemy: Time</a:t>
            </a:r>
          </a:p>
          <a:p>
            <a:endParaRPr lang="en-US" sz="1900" dirty="0"/>
          </a:p>
        </p:txBody>
      </p:sp>
      <p:pic>
        <p:nvPicPr>
          <p:cNvPr id="4" name="Picture Placeholder 11" descr="A person walking on a red carpet with a person pointing at him&#10;&#10;Description automatically generated">
            <a:extLst>
              <a:ext uri="{FF2B5EF4-FFF2-40B4-BE49-F238E27FC236}">
                <a16:creationId xmlns:a16="http://schemas.microsoft.com/office/drawing/2014/main" id="{B40ADF04-30F0-56CE-F3FC-D9277C8A9A9B}"/>
              </a:ext>
            </a:extLst>
          </p:cNvPr>
          <p:cNvPicPr>
            <a:picLocks noChangeAspect="1"/>
          </p:cNvPicPr>
          <p:nvPr/>
        </p:nvPicPr>
        <p:blipFill>
          <a:blip r:embed="rId2">
            <a:extLst>
              <a:ext uri="{28A0092B-C50C-407E-A947-70E740481C1C}">
                <a14:useLocalDpi xmlns:a14="http://schemas.microsoft.com/office/drawing/2010/main" val="0"/>
              </a:ext>
            </a:extLst>
          </a:blip>
          <a:srcRect l="3113" r="3113"/>
          <a:stretch>
            <a:fillRect/>
          </a:stretch>
        </p:blipFill>
        <p:spPr>
          <a:xfrm>
            <a:off x="7778818" y="1125416"/>
            <a:ext cx="4410134" cy="3666748"/>
          </a:xfrm>
          <a:prstGeom prst="rect">
            <a:avLst/>
          </a:prstGeom>
        </p:spPr>
      </p:pic>
    </p:spTree>
    <p:extLst>
      <p:ext uri="{BB962C8B-B14F-4D97-AF65-F5344CB8AC3E}">
        <p14:creationId xmlns:p14="http://schemas.microsoft.com/office/powerpoint/2010/main" val="2264476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1" name="Rectangle 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3" name="Rectangle 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5" name="Rectangle 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17"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19" name="Rectangle 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B7A24E83-DAC4-1C3F-DE59-5AC338CD4385}"/>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The President and the Current Context</a:t>
            </a:r>
          </a:p>
        </p:txBody>
      </p:sp>
      <p:graphicFrame>
        <p:nvGraphicFramePr>
          <p:cNvPr id="4" name="Content Placeholder 4" descr="Radial venn diagram with four groups clustered around one group title">
            <a:extLst>
              <a:ext uri="{FF2B5EF4-FFF2-40B4-BE49-F238E27FC236}">
                <a16:creationId xmlns:a16="http://schemas.microsoft.com/office/drawing/2014/main" id="{28E5DA27-8621-56CD-94BD-D22F7FE092D6}"/>
              </a:ext>
            </a:extLst>
          </p:cNvPr>
          <p:cNvGraphicFramePr>
            <a:graphicFrameLocks noGrp="1"/>
          </p:cNvGraphicFramePr>
          <p:nvPr>
            <p:ph idx="1"/>
          </p:nvPr>
        </p:nvGraphicFramePr>
        <p:xfrm>
          <a:off x="4581727" y="649480"/>
          <a:ext cx="6496581" cy="55460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84579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Custom 4">
      <a:dk1>
        <a:srgbClr val="000000"/>
      </a:dk1>
      <a:lt1>
        <a:srgbClr val="FFFFFF"/>
      </a:lt1>
      <a:dk2>
        <a:srgbClr val="35647E"/>
      </a:dk2>
      <a:lt2>
        <a:srgbClr val="E7E6E6"/>
      </a:lt2>
      <a:accent1>
        <a:srgbClr val="C3002F"/>
      </a:accent1>
      <a:accent2>
        <a:srgbClr val="001970"/>
      </a:accent2>
      <a:accent3>
        <a:srgbClr val="6D3A5D"/>
      </a:accent3>
      <a:accent4>
        <a:srgbClr val="245D38"/>
      </a:accent4>
      <a:accent5>
        <a:srgbClr val="FFD100"/>
      </a:accent5>
      <a:accent6>
        <a:srgbClr val="79853B"/>
      </a:accent6>
      <a:hlink>
        <a:srgbClr val="34647E"/>
      </a:hlink>
      <a:folHlink>
        <a:srgbClr val="6EC3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876ab5d-c363-4cb9-b177-8b68990486e8" xsi:nil="true"/>
    <lcf76f155ced4ddcb4097134ff3c332f xmlns="03dfb928-5554-4a87-8e9a-edea6c8e310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FFC962BD627F4EA76B28DDC6E46AD9" ma:contentTypeVersion="19" ma:contentTypeDescription="Create a new document." ma:contentTypeScope="" ma:versionID="38da27517d31bc3e209e765925d92406">
  <xsd:schema xmlns:xsd="http://www.w3.org/2001/XMLSchema" xmlns:xs="http://www.w3.org/2001/XMLSchema" xmlns:p="http://schemas.microsoft.com/office/2006/metadata/properties" xmlns:ns2="03dfb928-5554-4a87-8e9a-edea6c8e3105" xmlns:ns3="d876ab5d-c363-4cb9-b177-8b68990486e8" targetNamespace="http://schemas.microsoft.com/office/2006/metadata/properties" ma:root="true" ma:fieldsID="360e453ca72a7482511598eb0f666895" ns2:_="" ns3:_="">
    <xsd:import namespace="03dfb928-5554-4a87-8e9a-edea6c8e3105"/>
    <xsd:import namespace="d876ab5d-c363-4cb9-b177-8b68990486e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dfb928-5554-4a87-8e9a-edea6c8e3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a0b9d03e-f63d-43c7-9a43-349d0cf1a4df"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876ab5d-c363-4cb9-b177-8b68990486e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d38cad6-e624-4609-8f59-2c75c4e321dd}" ma:internalName="TaxCatchAll" ma:showField="CatchAllData" ma:web="d876ab5d-c363-4cb9-b177-8b68990486e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72BEB6-827C-4ACE-9627-38EEBBF904DC}">
  <ds:schemaRefs>
    <ds:schemaRef ds:uri="http://schemas.microsoft.com/sharepoint/v3/contenttype/forms"/>
  </ds:schemaRefs>
</ds:datastoreItem>
</file>

<file path=customXml/itemProps2.xml><?xml version="1.0" encoding="utf-8"?>
<ds:datastoreItem xmlns:ds="http://schemas.openxmlformats.org/officeDocument/2006/customXml" ds:itemID="{A8E6BB9A-A6E8-4E6E-BA72-48A2A7993EB0}">
  <ds:schemaRefs>
    <ds:schemaRef ds:uri="http://www.w3.org/XML/1998/namespace"/>
    <ds:schemaRef ds:uri="http://purl.org/dc/elements/1.1/"/>
    <ds:schemaRef ds:uri="http://schemas.microsoft.com/office/2006/documentManagement/types"/>
    <ds:schemaRef ds:uri="http://schemas.microsoft.com/office/infopath/2007/PartnerControls"/>
    <ds:schemaRef ds:uri="d876ab5d-c363-4cb9-b177-8b68990486e8"/>
    <ds:schemaRef ds:uri="03dfb928-5554-4a87-8e9a-edea6c8e3105"/>
    <ds:schemaRef ds:uri="http://purl.org/dc/terms/"/>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7BD122C9-4F49-459C-A684-D804133AFD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3dfb928-5554-4a87-8e9a-edea6c8e3105"/>
    <ds:schemaRef ds:uri="d876ab5d-c363-4cb9-b177-8b68990486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d637f03c-ba0e-4d7b-9188-886f026ecfbf}" enabled="0" method="" siteId="{d637f03c-ba0e-4d7b-9188-886f026ecfbf}" removed="1"/>
</clbl:labelList>
</file>

<file path=docProps/app.xml><?xml version="1.0" encoding="utf-8"?>
<Properties xmlns="http://schemas.openxmlformats.org/officeDocument/2006/extended-properties" xmlns:vt="http://schemas.openxmlformats.org/officeDocument/2006/docPropsVTypes">
  <TotalTime>46</TotalTime>
  <Words>981</Words>
  <Application>Microsoft Office PowerPoint</Application>
  <PresentationFormat>Widescreen</PresentationFormat>
  <Paragraphs>205</Paragraphs>
  <Slides>32</Slides>
  <Notes>14</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32</vt:i4>
      </vt:variant>
    </vt:vector>
  </HeadingPairs>
  <TitlesOfParts>
    <vt:vector size="44" baseType="lpstr">
      <vt:lpstr>Aptos</vt:lpstr>
      <vt:lpstr>Aptos Display</vt:lpstr>
      <vt:lpstr>Arial</vt:lpstr>
      <vt:lpstr>Calibri</vt:lpstr>
      <vt:lpstr>Helvetica Neue</vt:lpstr>
      <vt:lpstr>Segoe UI</vt:lpstr>
      <vt:lpstr>Source Sans Pro</vt:lpstr>
      <vt:lpstr>Trebuchet MS</vt:lpstr>
      <vt:lpstr>Wingdings</vt:lpstr>
      <vt:lpstr>Office Theme</vt:lpstr>
      <vt:lpstr>1_Office Theme</vt:lpstr>
      <vt:lpstr>2_Office Theme</vt:lpstr>
      <vt:lpstr>SEDE Network Meeting SelectUSA</vt:lpstr>
      <vt:lpstr>Welcome and Introductions</vt:lpstr>
      <vt:lpstr>Hot Topics Discussion</vt:lpstr>
      <vt:lpstr>Coffee Break</vt:lpstr>
      <vt:lpstr>Adjusting to New Federal Policies and Initiatives</vt:lpstr>
      <vt:lpstr>Federal Update May 2025</vt:lpstr>
      <vt:lpstr>Overview of Presentation</vt:lpstr>
      <vt:lpstr>The President and the Current Context</vt:lpstr>
      <vt:lpstr>The President and the Current Context</vt:lpstr>
      <vt:lpstr>Tariffs, Taxes and the Economic Growth Agenda</vt:lpstr>
      <vt:lpstr>Tariffs, Taxes and the Economic Growth Agenda</vt:lpstr>
      <vt:lpstr>Tariffs, Taxes and the Economic Growth Agenda</vt:lpstr>
      <vt:lpstr>Congress and the “Three Budgets”</vt:lpstr>
      <vt:lpstr>Congress and the “Three Budgets”</vt:lpstr>
      <vt:lpstr>Congress and the “Three Budgets”</vt:lpstr>
      <vt:lpstr>Congress and the “Three Budgets”</vt:lpstr>
      <vt:lpstr>Budget Reconciliation</vt:lpstr>
      <vt:lpstr>Congress and the “Three Budgets”</vt:lpstr>
      <vt:lpstr>Suggestions on Positioning</vt:lpstr>
      <vt:lpstr>Thank You!</vt:lpstr>
      <vt:lpstr>Coffee Break</vt:lpstr>
      <vt:lpstr>Addressing State Workforce Challenges – Presentation and Discussion</vt:lpstr>
      <vt:lpstr>Keeping Colorado’s Talent Competitive &amp; Innovative</vt:lpstr>
      <vt:lpstr>Investing in Talent</vt:lpstr>
      <vt:lpstr>Colorado’s Workforce</vt:lpstr>
      <vt:lpstr>Opportunity Now</vt:lpstr>
      <vt:lpstr>Regional Talent Summits</vt:lpstr>
      <vt:lpstr>Our Strengths </vt:lpstr>
      <vt:lpstr>Industry Concerns</vt:lpstr>
      <vt:lpstr>Regional Solutions</vt:lpstr>
      <vt:lpstr>Thank You!</vt:lpstr>
      <vt:lpstr>   SEDE Planning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Leif Olson</dc:creator>
  <cp:lastModifiedBy>Leif Olson</cp:lastModifiedBy>
  <cp:revision>1</cp:revision>
  <dcterms:created xsi:type="dcterms:W3CDTF">2025-05-12T12:45:28Z</dcterms:created>
  <dcterms:modified xsi:type="dcterms:W3CDTF">2025-05-12T13:32:37Z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0x010100BFFFC962BD627F4EA76B28DDC6E46AD9</vt:lpwstr>
  </property>
  <property fmtid="{D5CDD505-2E9C-101B-9397-08002B2CF9AE}" pid="3" name="MediaServiceImageTags">
    <vt:lpwstr/>
  </property>
</Properties>
</file>