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4" d="100"/>
          <a:sy n="44" d="100"/>
        </p:scale>
        <p:origin x="225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07B8-451A-4095-9464-A84A7C127A48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D1E2-E6F8-441C-A656-EC6EB84AD7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566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07B8-451A-4095-9464-A84A7C127A48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D1E2-E6F8-441C-A656-EC6EB84AD7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52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07B8-451A-4095-9464-A84A7C127A48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D1E2-E6F8-441C-A656-EC6EB84AD7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276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07B8-451A-4095-9464-A84A7C127A48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D1E2-E6F8-441C-A656-EC6EB84AD7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028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07B8-451A-4095-9464-A84A7C127A48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D1E2-E6F8-441C-A656-EC6EB84AD7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447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07B8-451A-4095-9464-A84A7C127A48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D1E2-E6F8-441C-A656-EC6EB84AD7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16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07B8-451A-4095-9464-A84A7C127A48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D1E2-E6F8-441C-A656-EC6EB84AD7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510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07B8-451A-4095-9464-A84A7C127A48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D1E2-E6F8-441C-A656-EC6EB84AD7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21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07B8-451A-4095-9464-A84A7C127A48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D1E2-E6F8-441C-A656-EC6EB84AD7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501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07B8-451A-4095-9464-A84A7C127A48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D1E2-E6F8-441C-A656-EC6EB84AD7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59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07B8-451A-4095-9464-A84A7C127A48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D1E2-E6F8-441C-A656-EC6EB84AD7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133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2707B8-451A-4095-9464-A84A7C127A48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6EDD1E2-E6F8-441C-A656-EC6EB84AD7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707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173647E-47C8-7655-ABCA-AE1EB9E8F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85" y="363039"/>
            <a:ext cx="5944430" cy="6382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9354C6-0F09-3916-BCE4-131D11F3F620}"/>
              </a:ext>
            </a:extLst>
          </p:cNvPr>
          <p:cNvSpPr txBox="1"/>
          <p:nvPr/>
        </p:nvSpPr>
        <p:spPr>
          <a:xfrm>
            <a:off x="0" y="2058144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Scan for meeting handouts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3DED94-BEB0-BD81-149D-1F0DF90C0E77}"/>
              </a:ext>
            </a:extLst>
          </p:cNvPr>
          <p:cNvSpPr txBox="1"/>
          <p:nvPr/>
        </p:nvSpPr>
        <p:spPr>
          <a:xfrm>
            <a:off x="0" y="1134814"/>
            <a:ext cx="685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SEDE Summer Meeting</a:t>
            </a:r>
          </a:p>
          <a:p>
            <a:pPr algn="ctr"/>
            <a:r>
              <a:rPr lang="en-US" dirty="0"/>
              <a:t>National Harbor, MD</a:t>
            </a:r>
          </a:p>
          <a:p>
            <a:pPr algn="ctr"/>
            <a:r>
              <a:rPr lang="en-US" dirty="0"/>
              <a:t>May 12, 2025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8C212B-8155-824A-2BE9-F2C6FDB394A0}"/>
              </a:ext>
            </a:extLst>
          </p:cNvPr>
          <p:cNvSpPr txBox="1"/>
          <p:nvPr/>
        </p:nvSpPr>
        <p:spPr>
          <a:xfrm>
            <a:off x="0" y="8450628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An updated attendee list along with PPT presentations will be sent out after the meeting.</a:t>
            </a:r>
          </a:p>
        </p:txBody>
      </p:sp>
      <p:pic>
        <p:nvPicPr>
          <p:cNvPr id="13" name="Picture 12" descr="A qr code with black squares&#10;&#10;AI-generated content may be incorrect.">
            <a:extLst>
              <a:ext uri="{FF2B5EF4-FFF2-40B4-BE49-F238E27FC236}">
                <a16:creationId xmlns:a16="http://schemas.microsoft.com/office/drawing/2014/main" id="{530E0125-340C-0CCA-1656-B71B90B1C3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714" y="3098171"/>
            <a:ext cx="4644571" cy="464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330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FFC962BD627F4EA76B28DDC6E46AD9" ma:contentTypeVersion="19" ma:contentTypeDescription="Create a new document." ma:contentTypeScope="" ma:versionID="38da27517d31bc3e209e765925d92406">
  <xsd:schema xmlns:xsd="http://www.w3.org/2001/XMLSchema" xmlns:xs="http://www.w3.org/2001/XMLSchema" xmlns:p="http://schemas.microsoft.com/office/2006/metadata/properties" xmlns:ns2="03dfb928-5554-4a87-8e9a-edea6c8e3105" xmlns:ns3="d876ab5d-c363-4cb9-b177-8b68990486e8" targetNamespace="http://schemas.microsoft.com/office/2006/metadata/properties" ma:root="true" ma:fieldsID="360e453ca72a7482511598eb0f666895" ns2:_="" ns3:_="">
    <xsd:import namespace="03dfb928-5554-4a87-8e9a-edea6c8e3105"/>
    <xsd:import namespace="d876ab5d-c363-4cb9-b177-8b68990486e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dfb928-5554-4a87-8e9a-edea6c8e31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0b9d03e-f63d-43c7-9a43-349d0cf1a4d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ab5d-c363-4cb9-b177-8b68990486e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8d38cad6-e624-4609-8f59-2c75c4e321dd}" ma:internalName="TaxCatchAll" ma:showField="CatchAllData" ma:web="d876ab5d-c363-4cb9-b177-8b68990486e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ab5d-c363-4cb9-b177-8b68990486e8"/>
    <lcf76f155ced4ddcb4097134ff3c332f xmlns="03dfb928-5554-4a87-8e9a-edea6c8e310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9B961D2-3233-4F39-B045-8F35DAD3C8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3dfb928-5554-4a87-8e9a-edea6c8e3105"/>
    <ds:schemaRef ds:uri="d876ab5d-c363-4cb9-b177-8b68990486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49293BE-ACA3-4E27-9A10-36B73B0558C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E4195BB-5B22-48D4-BD66-9212FBF6E87C}">
  <ds:schemaRefs>
    <ds:schemaRef ds:uri="http://schemas.microsoft.com/office/2006/documentManagement/types"/>
    <ds:schemaRef ds:uri="d876ab5d-c363-4cb9-b177-8b68990486e8"/>
    <ds:schemaRef ds:uri="http://schemas.microsoft.com/office/infopath/2007/PartnerControls"/>
    <ds:schemaRef ds:uri="03dfb928-5554-4a87-8e9a-edea6c8e3105"/>
    <ds:schemaRef ds:uri="http://purl.org/dc/dcmitype/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31</Words>
  <Application>Microsoft Office PowerPoint</Application>
  <PresentationFormat>Letter Paper (8.5x11 in)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Spencer Abrams</dc:creator>
  <cp:lastModifiedBy>Spencer Abrams</cp:lastModifiedBy>
  <cp:revision>1</cp:revision>
  <cp:lastPrinted>2025-05-12T13:40:08Z</cp:lastPrinted>
  <dcterms:created xsi:type="dcterms:W3CDTF">2025-05-12T13:32:43Z</dcterms:created>
  <dcterms:modified xsi:type="dcterms:W3CDTF">2025-05-12T13:44:59Z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0x010100BFFFC962BD627F4EA76B28DDC6E46AD9</vt:lpwstr>
  </property>
</Properties>
</file>