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sldIdLst>
    <p:sldId id="256" r:id="rId5"/>
    <p:sldId id="260" r:id="rId6"/>
    <p:sldId id="262" r:id="rId7"/>
    <p:sldId id="265" r:id="rId8"/>
    <p:sldId id="270" r:id="rId9"/>
    <p:sldId id="263" r:id="rId10"/>
    <p:sldId id="273" r:id="rId11"/>
    <p:sldId id="269" r:id="rId12"/>
    <p:sldId id="268" r:id="rId13"/>
    <p:sldId id="272" r:id="rId14"/>
    <p:sldId id="275" r:id="rId15"/>
    <p:sldId id="271" r:id="rId16"/>
    <p:sldId id="274" r:id="rId17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61B499-902A-48AE-9DC4-49785503151D}" v="592" dt="2024-06-12T13:51:00.0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4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Isaacson" userId="bdbc7961-b2fd-4176-9c2b-d94ddcd246d1" providerId="ADAL" clId="{F461B499-902A-48AE-9DC4-49785503151D}"/>
    <pc:docChg chg="undo custSel modSld">
      <pc:chgData name="Bob Isaacson" userId="bdbc7961-b2fd-4176-9c2b-d94ddcd246d1" providerId="ADAL" clId="{F461B499-902A-48AE-9DC4-49785503151D}" dt="2024-06-17T17:18:17.308" v="1300" actId="20577"/>
      <pc:docMkLst>
        <pc:docMk/>
      </pc:docMkLst>
      <pc:sldChg chg="modSp">
        <pc:chgData name="Bob Isaacson" userId="bdbc7961-b2fd-4176-9c2b-d94ddcd246d1" providerId="ADAL" clId="{F461B499-902A-48AE-9DC4-49785503151D}" dt="2024-06-11T19:23:22.208" v="0"/>
        <pc:sldMkLst>
          <pc:docMk/>
          <pc:sldMk cId="3847046431" sldId="260"/>
        </pc:sldMkLst>
        <pc:graphicFrameChg chg="mod">
          <ac:chgData name="Bob Isaacson" userId="bdbc7961-b2fd-4176-9c2b-d94ddcd246d1" providerId="ADAL" clId="{F461B499-902A-48AE-9DC4-49785503151D}" dt="2024-06-11T19:23:22.208" v="0"/>
          <ac:graphicFrameMkLst>
            <pc:docMk/>
            <pc:sldMk cId="3847046431" sldId="260"/>
            <ac:graphicFrameMk id="8" creationId="{FB2BFE86-4192-2670-4F85-DC179D24BA9F}"/>
          </ac:graphicFrameMkLst>
        </pc:graphicFrameChg>
      </pc:sldChg>
      <pc:sldChg chg="modSp mod">
        <pc:chgData name="Bob Isaacson" userId="bdbc7961-b2fd-4176-9c2b-d94ddcd246d1" providerId="ADAL" clId="{F461B499-902A-48AE-9DC4-49785503151D}" dt="2024-06-11T19:26:58.603" v="294" actId="6549"/>
        <pc:sldMkLst>
          <pc:docMk/>
          <pc:sldMk cId="3811241842" sldId="262"/>
        </pc:sldMkLst>
        <pc:spChg chg="mod">
          <ac:chgData name="Bob Isaacson" userId="bdbc7961-b2fd-4176-9c2b-d94ddcd246d1" providerId="ADAL" clId="{F461B499-902A-48AE-9DC4-49785503151D}" dt="2024-06-11T19:26:58.603" v="294" actId="6549"/>
          <ac:spMkLst>
            <pc:docMk/>
            <pc:sldMk cId="3811241842" sldId="262"/>
            <ac:spMk id="3" creationId="{59BF3A27-BF78-B974-5933-30001F7AF974}"/>
          </ac:spMkLst>
        </pc:spChg>
      </pc:sldChg>
      <pc:sldChg chg="modSp mod">
        <pc:chgData name="Bob Isaacson" userId="bdbc7961-b2fd-4176-9c2b-d94ddcd246d1" providerId="ADAL" clId="{F461B499-902A-48AE-9DC4-49785503151D}" dt="2024-06-12T13:51:50.334" v="1267" actId="14100"/>
        <pc:sldMkLst>
          <pc:docMk/>
          <pc:sldMk cId="255297662" sldId="263"/>
        </pc:sldMkLst>
        <pc:cxnChg chg="mod">
          <ac:chgData name="Bob Isaacson" userId="bdbc7961-b2fd-4176-9c2b-d94ddcd246d1" providerId="ADAL" clId="{F461B499-902A-48AE-9DC4-49785503151D}" dt="2024-06-12T13:51:50.334" v="1267" actId="14100"/>
          <ac:cxnSpMkLst>
            <pc:docMk/>
            <pc:sldMk cId="255297662" sldId="263"/>
            <ac:cxnSpMk id="6" creationId="{39B9A40A-A590-EDBF-26F6-8A49BB4254B4}"/>
          </ac:cxnSpMkLst>
        </pc:cxnChg>
      </pc:sldChg>
      <pc:sldChg chg="modSp mod">
        <pc:chgData name="Bob Isaacson" userId="bdbc7961-b2fd-4176-9c2b-d94ddcd246d1" providerId="ADAL" clId="{F461B499-902A-48AE-9DC4-49785503151D}" dt="2024-06-11T19:30:02.077" v="405" actId="27636"/>
        <pc:sldMkLst>
          <pc:docMk/>
          <pc:sldMk cId="1676403014" sldId="265"/>
        </pc:sldMkLst>
        <pc:spChg chg="mod">
          <ac:chgData name="Bob Isaacson" userId="bdbc7961-b2fd-4176-9c2b-d94ddcd246d1" providerId="ADAL" clId="{F461B499-902A-48AE-9DC4-49785503151D}" dt="2024-06-11T19:30:02.077" v="405" actId="27636"/>
          <ac:spMkLst>
            <pc:docMk/>
            <pc:sldMk cId="1676403014" sldId="265"/>
            <ac:spMk id="3" creationId="{59BF3A27-BF78-B974-5933-30001F7AF974}"/>
          </ac:spMkLst>
        </pc:spChg>
        <pc:picChg chg="mod">
          <ac:chgData name="Bob Isaacson" userId="bdbc7961-b2fd-4176-9c2b-d94ddcd246d1" providerId="ADAL" clId="{F461B499-902A-48AE-9DC4-49785503151D}" dt="2024-06-11T19:29:18.384" v="353" actId="1076"/>
          <ac:picMkLst>
            <pc:docMk/>
            <pc:sldMk cId="1676403014" sldId="265"/>
            <ac:picMk id="7" creationId="{3D178436-4550-68F5-9F70-D8788E4F998E}"/>
          </ac:picMkLst>
        </pc:picChg>
      </pc:sldChg>
      <pc:sldChg chg="addSp modSp mod">
        <pc:chgData name="Bob Isaacson" userId="bdbc7961-b2fd-4176-9c2b-d94ddcd246d1" providerId="ADAL" clId="{F461B499-902A-48AE-9DC4-49785503151D}" dt="2024-06-11T23:30:24.548" v="713" actId="1076"/>
        <pc:sldMkLst>
          <pc:docMk/>
          <pc:sldMk cId="77616269" sldId="268"/>
        </pc:sldMkLst>
        <pc:picChg chg="add mod">
          <ac:chgData name="Bob Isaacson" userId="bdbc7961-b2fd-4176-9c2b-d94ddcd246d1" providerId="ADAL" clId="{F461B499-902A-48AE-9DC4-49785503151D}" dt="2024-06-11T23:30:24.548" v="713" actId="1076"/>
          <ac:picMkLst>
            <pc:docMk/>
            <pc:sldMk cId="77616269" sldId="268"/>
            <ac:picMk id="8" creationId="{4D2F1C65-5D90-B9A8-F327-3F09CE39FBD6}"/>
          </ac:picMkLst>
        </pc:picChg>
      </pc:sldChg>
      <pc:sldChg chg="addSp modSp mod">
        <pc:chgData name="Bob Isaacson" userId="bdbc7961-b2fd-4176-9c2b-d94ddcd246d1" providerId="ADAL" clId="{F461B499-902A-48AE-9DC4-49785503151D}" dt="2024-06-11T23:29:15.997" v="706" actId="1076"/>
        <pc:sldMkLst>
          <pc:docMk/>
          <pc:sldMk cId="2629517554" sldId="269"/>
        </pc:sldMkLst>
        <pc:picChg chg="add mod">
          <ac:chgData name="Bob Isaacson" userId="bdbc7961-b2fd-4176-9c2b-d94ddcd246d1" providerId="ADAL" clId="{F461B499-902A-48AE-9DC4-49785503151D}" dt="2024-06-11T23:29:15.997" v="706" actId="1076"/>
          <ac:picMkLst>
            <pc:docMk/>
            <pc:sldMk cId="2629517554" sldId="269"/>
            <ac:picMk id="5" creationId="{D1E86B7D-A645-1B28-8465-5371AD74AC0B}"/>
          </ac:picMkLst>
        </pc:picChg>
      </pc:sldChg>
      <pc:sldChg chg="modSp mod">
        <pc:chgData name="Bob Isaacson" userId="bdbc7961-b2fd-4176-9c2b-d94ddcd246d1" providerId="ADAL" clId="{F461B499-902A-48AE-9DC4-49785503151D}" dt="2024-06-17T17:18:17.308" v="1300" actId="20577"/>
        <pc:sldMkLst>
          <pc:docMk/>
          <pc:sldMk cId="4289893620" sldId="270"/>
        </pc:sldMkLst>
        <pc:spChg chg="mod">
          <ac:chgData name="Bob Isaacson" userId="bdbc7961-b2fd-4176-9c2b-d94ddcd246d1" providerId="ADAL" clId="{F461B499-902A-48AE-9DC4-49785503151D}" dt="2024-06-17T17:18:10.413" v="1288" actId="20577"/>
          <ac:spMkLst>
            <pc:docMk/>
            <pc:sldMk cId="4289893620" sldId="270"/>
            <ac:spMk id="2" creationId="{8D9753FA-22B8-2DB7-5EBB-DA248DE2FF09}"/>
          </ac:spMkLst>
        </pc:spChg>
        <pc:spChg chg="mod">
          <ac:chgData name="Bob Isaacson" userId="bdbc7961-b2fd-4176-9c2b-d94ddcd246d1" providerId="ADAL" clId="{F461B499-902A-48AE-9DC4-49785503151D}" dt="2024-06-17T17:18:17.308" v="1300" actId="20577"/>
          <ac:spMkLst>
            <pc:docMk/>
            <pc:sldMk cId="4289893620" sldId="270"/>
            <ac:spMk id="9" creationId="{23585215-F382-DCF8-B2D6-838BFD133C48}"/>
          </ac:spMkLst>
        </pc:spChg>
        <pc:cxnChg chg="mod">
          <ac:chgData name="Bob Isaacson" userId="bdbc7961-b2fd-4176-9c2b-d94ddcd246d1" providerId="ADAL" clId="{F461B499-902A-48AE-9DC4-49785503151D}" dt="2024-06-11T20:07:09.681" v="659" actId="1076"/>
          <ac:cxnSpMkLst>
            <pc:docMk/>
            <pc:sldMk cId="4289893620" sldId="270"/>
            <ac:cxnSpMk id="6" creationId="{D21A3B04-5779-F03B-12A1-EBAB95490C87}"/>
          </ac:cxnSpMkLst>
        </pc:cxnChg>
      </pc:sldChg>
      <pc:sldChg chg="addSp modSp mod">
        <pc:chgData name="Bob Isaacson" userId="bdbc7961-b2fd-4176-9c2b-d94ddcd246d1" providerId="ADAL" clId="{F461B499-902A-48AE-9DC4-49785503151D}" dt="2024-06-12T13:58:45.621" v="1276" actId="20577"/>
        <pc:sldMkLst>
          <pc:docMk/>
          <pc:sldMk cId="1249124628" sldId="271"/>
        </pc:sldMkLst>
        <pc:spChg chg="mod">
          <ac:chgData name="Bob Isaacson" userId="bdbc7961-b2fd-4176-9c2b-d94ddcd246d1" providerId="ADAL" clId="{F461B499-902A-48AE-9DC4-49785503151D}" dt="2024-06-12T13:51:25.071" v="1266" actId="1076"/>
          <ac:spMkLst>
            <pc:docMk/>
            <pc:sldMk cId="1249124628" sldId="271"/>
            <ac:spMk id="2" creationId="{8D9753FA-22B8-2DB7-5EBB-DA248DE2FF09}"/>
          </ac:spMkLst>
        </pc:spChg>
        <pc:spChg chg="mod">
          <ac:chgData name="Bob Isaacson" userId="bdbc7961-b2fd-4176-9c2b-d94ddcd246d1" providerId="ADAL" clId="{F461B499-902A-48AE-9DC4-49785503151D}" dt="2024-06-12T13:58:45.621" v="1276" actId="20577"/>
          <ac:spMkLst>
            <pc:docMk/>
            <pc:sldMk cId="1249124628" sldId="271"/>
            <ac:spMk id="3" creationId="{59BF3A27-BF78-B974-5933-30001F7AF974}"/>
          </ac:spMkLst>
        </pc:spChg>
        <pc:picChg chg="add mod">
          <ac:chgData name="Bob Isaacson" userId="bdbc7961-b2fd-4176-9c2b-d94ddcd246d1" providerId="ADAL" clId="{F461B499-902A-48AE-9DC4-49785503151D}" dt="2024-06-12T13:51:23.781" v="1265" actId="1076"/>
          <ac:picMkLst>
            <pc:docMk/>
            <pc:sldMk cId="1249124628" sldId="271"/>
            <ac:picMk id="7" creationId="{9825B710-855F-64B9-BA3F-82038A29DCCA}"/>
          </ac:picMkLst>
        </pc:picChg>
      </pc:sldChg>
      <pc:sldChg chg="addSp modSp mod">
        <pc:chgData name="Bob Isaacson" userId="bdbc7961-b2fd-4176-9c2b-d94ddcd246d1" providerId="ADAL" clId="{F461B499-902A-48AE-9DC4-49785503151D}" dt="2024-06-12T13:36:05.207" v="730" actId="14100"/>
        <pc:sldMkLst>
          <pc:docMk/>
          <pc:sldMk cId="3635183303" sldId="272"/>
        </pc:sldMkLst>
        <pc:spChg chg="mod">
          <ac:chgData name="Bob Isaacson" userId="bdbc7961-b2fd-4176-9c2b-d94ddcd246d1" providerId="ADAL" clId="{F461B499-902A-48AE-9DC4-49785503151D}" dt="2024-06-12T13:36:05.207" v="730" actId="14100"/>
          <ac:spMkLst>
            <pc:docMk/>
            <pc:sldMk cId="3635183303" sldId="272"/>
            <ac:spMk id="2" creationId="{8D9753FA-22B8-2DB7-5EBB-DA248DE2FF09}"/>
          </ac:spMkLst>
        </pc:spChg>
        <pc:spChg chg="mod">
          <ac:chgData name="Bob Isaacson" userId="bdbc7961-b2fd-4176-9c2b-d94ddcd246d1" providerId="ADAL" clId="{F461B499-902A-48AE-9DC4-49785503151D}" dt="2024-06-11T23:32:36.086" v="728" actId="6549"/>
          <ac:spMkLst>
            <pc:docMk/>
            <pc:sldMk cId="3635183303" sldId="272"/>
            <ac:spMk id="5" creationId="{DE4B200F-6F54-4A24-B263-AC8BF3A26D15}"/>
          </ac:spMkLst>
        </pc:spChg>
        <pc:picChg chg="add mod">
          <ac:chgData name="Bob Isaacson" userId="bdbc7961-b2fd-4176-9c2b-d94ddcd246d1" providerId="ADAL" clId="{F461B499-902A-48AE-9DC4-49785503151D}" dt="2024-06-11T23:32:40.251" v="729" actId="1076"/>
          <ac:picMkLst>
            <pc:docMk/>
            <pc:sldMk cId="3635183303" sldId="272"/>
            <ac:picMk id="8" creationId="{301CF7CC-C13D-CB86-5626-6E56CF3C8AD1}"/>
          </ac:picMkLst>
        </pc:picChg>
      </pc:sldChg>
      <pc:sldChg chg="modSp mod">
        <pc:chgData name="Bob Isaacson" userId="bdbc7961-b2fd-4176-9c2b-d94ddcd246d1" providerId="ADAL" clId="{F461B499-902A-48AE-9DC4-49785503151D}" dt="2024-06-11T19:34:55.474" v="582" actId="1076"/>
        <pc:sldMkLst>
          <pc:docMk/>
          <pc:sldMk cId="1366288022" sldId="273"/>
        </pc:sldMkLst>
        <pc:spChg chg="mod">
          <ac:chgData name="Bob Isaacson" userId="bdbc7961-b2fd-4176-9c2b-d94ddcd246d1" providerId="ADAL" clId="{F461B499-902A-48AE-9DC4-49785503151D}" dt="2024-06-11T19:34:40.608" v="577" actId="20577"/>
          <ac:spMkLst>
            <pc:docMk/>
            <pc:sldMk cId="1366288022" sldId="273"/>
            <ac:spMk id="7" creationId="{20EE1FE7-1C2B-4DF5-369B-23E1B5DA87CB}"/>
          </ac:spMkLst>
        </pc:spChg>
        <pc:picChg chg="mod">
          <ac:chgData name="Bob Isaacson" userId="bdbc7961-b2fd-4176-9c2b-d94ddcd246d1" providerId="ADAL" clId="{F461B499-902A-48AE-9DC4-49785503151D}" dt="2024-06-11T19:34:53.651" v="581" actId="1076"/>
          <ac:picMkLst>
            <pc:docMk/>
            <pc:sldMk cId="1366288022" sldId="273"/>
            <ac:picMk id="5" creationId="{6D75FC0B-C4C0-EBE2-ECE6-240286DBE63D}"/>
          </ac:picMkLst>
        </pc:picChg>
        <pc:picChg chg="mod">
          <ac:chgData name="Bob Isaacson" userId="bdbc7961-b2fd-4176-9c2b-d94ddcd246d1" providerId="ADAL" clId="{F461B499-902A-48AE-9DC4-49785503151D}" dt="2024-06-11T19:34:55.474" v="582" actId="1076"/>
          <ac:picMkLst>
            <pc:docMk/>
            <pc:sldMk cId="1366288022" sldId="273"/>
            <ac:picMk id="8" creationId="{041DE3A3-C414-1FA4-C4EC-D58D3DD0BC4B}"/>
          </ac:picMkLst>
        </pc:picChg>
      </pc:sldChg>
      <pc:sldChg chg="addSp modSp mod">
        <pc:chgData name="Bob Isaacson" userId="bdbc7961-b2fd-4176-9c2b-d94ddcd246d1" providerId="ADAL" clId="{F461B499-902A-48AE-9DC4-49785503151D}" dt="2024-06-12T13:50:10.762" v="1215" actId="20577"/>
        <pc:sldMkLst>
          <pc:docMk/>
          <pc:sldMk cId="2430107937" sldId="275"/>
        </pc:sldMkLst>
        <pc:spChg chg="mod">
          <ac:chgData name="Bob Isaacson" userId="bdbc7961-b2fd-4176-9c2b-d94ddcd246d1" providerId="ADAL" clId="{F461B499-902A-48AE-9DC4-49785503151D}" dt="2024-06-12T13:37:01.375" v="734" actId="255"/>
          <ac:spMkLst>
            <pc:docMk/>
            <pc:sldMk cId="2430107937" sldId="275"/>
            <ac:spMk id="2" creationId="{DED063FC-06DA-EC79-85DC-447A5A26FD1C}"/>
          </ac:spMkLst>
        </pc:spChg>
        <pc:spChg chg="mod">
          <ac:chgData name="Bob Isaacson" userId="bdbc7961-b2fd-4176-9c2b-d94ddcd246d1" providerId="ADAL" clId="{F461B499-902A-48AE-9DC4-49785503151D}" dt="2024-06-12T13:50:10.762" v="1215" actId="20577"/>
          <ac:spMkLst>
            <pc:docMk/>
            <pc:sldMk cId="2430107937" sldId="275"/>
            <ac:spMk id="3" creationId="{AC42065C-8E5F-9FEA-12E0-EE8036FD095E}"/>
          </ac:spMkLst>
        </pc:spChg>
        <pc:cxnChg chg="add mod">
          <ac:chgData name="Bob Isaacson" userId="bdbc7961-b2fd-4176-9c2b-d94ddcd246d1" providerId="ADAL" clId="{F461B499-902A-48AE-9DC4-49785503151D}" dt="2024-06-12T13:49:32.026" v="1205" actId="14100"/>
          <ac:cxnSpMkLst>
            <pc:docMk/>
            <pc:sldMk cId="2430107937" sldId="275"/>
            <ac:cxnSpMk id="4" creationId="{675B97C0-1FC8-680A-4B94-B17B09F3E275}"/>
          </ac:cxnSpMkLst>
        </pc:cxnChg>
      </pc:sldChg>
    </pc:docChg>
  </pc:docChgLst>
  <pc:docChgLst>
    <pc:chgData name="Bob Isaacson" userId="bdbc7961-b2fd-4176-9c2b-d94ddcd246d1" providerId="ADAL" clId="{C9BB60AF-2D70-4DB5-9C45-2E7645F3EFB1}"/>
    <pc:docChg chg="undo custSel addSld delSld modSld sldOrd addMainMaster delMainMaster">
      <pc:chgData name="Bob Isaacson" userId="bdbc7961-b2fd-4176-9c2b-d94ddcd246d1" providerId="ADAL" clId="{C9BB60AF-2D70-4DB5-9C45-2E7645F3EFB1}" dt="2024-06-11T18:02:16.128" v="5180" actId="20577"/>
      <pc:docMkLst>
        <pc:docMk/>
      </pc:docMkLst>
      <pc:sldChg chg="addSp delSp modSp mod setBg modClrScheme chgLayout">
        <pc:chgData name="Bob Isaacson" userId="bdbc7961-b2fd-4176-9c2b-d94ddcd246d1" providerId="ADAL" clId="{C9BB60AF-2D70-4DB5-9C45-2E7645F3EFB1}" dt="2024-06-11T17:49:49.520" v="4913" actId="1076"/>
        <pc:sldMkLst>
          <pc:docMk/>
          <pc:sldMk cId="2397557187" sldId="256"/>
        </pc:sldMkLst>
        <pc:spChg chg="mod">
          <ac:chgData name="Bob Isaacson" userId="bdbc7961-b2fd-4176-9c2b-d94ddcd246d1" providerId="ADAL" clId="{C9BB60AF-2D70-4DB5-9C45-2E7645F3EFB1}" dt="2024-06-11T17:49:49.520" v="4913" actId="1076"/>
          <ac:spMkLst>
            <pc:docMk/>
            <pc:sldMk cId="2397557187" sldId="256"/>
            <ac:spMk id="2" creationId="{61523356-2916-00E6-48E2-23791A7D75C2}"/>
          </ac:spMkLst>
        </pc:spChg>
        <pc:spChg chg="del mod">
          <ac:chgData name="Bob Isaacson" userId="bdbc7961-b2fd-4176-9c2b-d94ddcd246d1" providerId="ADAL" clId="{C9BB60AF-2D70-4DB5-9C45-2E7645F3EFB1}" dt="2024-06-11T17:40:35.971" v="4654" actId="478"/>
          <ac:spMkLst>
            <pc:docMk/>
            <pc:sldMk cId="2397557187" sldId="256"/>
            <ac:spMk id="3" creationId="{BD3F7943-5182-EC87-A8B0-E3FF1BEEACB8}"/>
          </ac:spMkLst>
        </pc:spChg>
        <pc:spChg chg="add mod">
          <ac:chgData name="Bob Isaacson" userId="bdbc7961-b2fd-4176-9c2b-d94ddcd246d1" providerId="ADAL" clId="{C9BB60AF-2D70-4DB5-9C45-2E7645F3EFB1}" dt="2024-06-11T17:48:59.516" v="4902" actId="27636"/>
          <ac:spMkLst>
            <pc:docMk/>
            <pc:sldMk cId="2397557187" sldId="256"/>
            <ac:spMk id="6" creationId="{4444F037-E98E-A3F0-119F-3F514927803B}"/>
          </ac:spMkLst>
        </pc:spChg>
        <pc:spChg chg="add del">
          <ac:chgData name="Bob Isaacson" userId="bdbc7961-b2fd-4176-9c2b-d94ddcd246d1" providerId="ADAL" clId="{C9BB60AF-2D70-4DB5-9C45-2E7645F3EFB1}" dt="2024-06-11T15:04:03.757" v="2" actId="26606"/>
          <ac:spMkLst>
            <pc:docMk/>
            <pc:sldMk cId="2397557187" sldId="256"/>
            <ac:spMk id="9" creationId="{19F9BF86-FE94-4517-B97D-026C7515E589}"/>
          </ac:spMkLst>
        </pc:spChg>
        <pc:spChg chg="add del">
          <ac:chgData name="Bob Isaacson" userId="bdbc7961-b2fd-4176-9c2b-d94ddcd246d1" providerId="ADAL" clId="{C9BB60AF-2D70-4DB5-9C45-2E7645F3EFB1}" dt="2024-06-11T15:04:03.728" v="1" actId="26606"/>
          <ac:spMkLst>
            <pc:docMk/>
            <pc:sldMk cId="2397557187" sldId="256"/>
            <ac:spMk id="16" creationId="{01B27662-BD40-44DC-99F5-516479EF1632}"/>
          </ac:spMkLst>
        </pc:spChg>
        <pc:spChg chg="add del">
          <ac:chgData name="Bob Isaacson" userId="bdbc7961-b2fd-4176-9c2b-d94ddcd246d1" providerId="ADAL" clId="{C9BB60AF-2D70-4DB5-9C45-2E7645F3EFB1}" dt="2024-06-11T15:04:03.728" v="1" actId="26606"/>
          <ac:spMkLst>
            <pc:docMk/>
            <pc:sldMk cId="2397557187" sldId="256"/>
            <ac:spMk id="18" creationId="{4F4B01C3-5078-4039-811E-D840C6262C7F}"/>
          </ac:spMkLst>
        </pc:spChg>
        <pc:spChg chg="add del">
          <ac:chgData name="Bob Isaacson" userId="bdbc7961-b2fd-4176-9c2b-d94ddcd246d1" providerId="ADAL" clId="{C9BB60AF-2D70-4DB5-9C45-2E7645F3EFB1}" dt="2024-06-11T15:04:03.728" v="1" actId="26606"/>
          <ac:spMkLst>
            <pc:docMk/>
            <pc:sldMk cId="2397557187" sldId="256"/>
            <ac:spMk id="20" creationId="{2EE9B49B-B44A-4DAC-BD6E-17ABCE56DE2D}"/>
          </ac:spMkLst>
        </pc:spChg>
        <pc:spChg chg="add del">
          <ac:chgData name="Bob Isaacson" userId="bdbc7961-b2fd-4176-9c2b-d94ddcd246d1" providerId="ADAL" clId="{C9BB60AF-2D70-4DB5-9C45-2E7645F3EFB1}" dt="2024-06-11T15:04:03.728" v="1" actId="26606"/>
          <ac:spMkLst>
            <pc:docMk/>
            <pc:sldMk cId="2397557187" sldId="256"/>
            <ac:spMk id="28" creationId="{44A52A7E-66A5-41E3-BC03-6E396780F79B}"/>
          </ac:spMkLst>
        </pc:spChg>
        <pc:spChg chg="add">
          <ac:chgData name="Bob Isaacson" userId="bdbc7961-b2fd-4176-9c2b-d94ddcd246d1" providerId="ADAL" clId="{C9BB60AF-2D70-4DB5-9C45-2E7645F3EFB1}" dt="2024-06-11T15:04:03.757" v="2" actId="26606"/>
          <ac:spMkLst>
            <pc:docMk/>
            <pc:sldMk cId="2397557187" sldId="256"/>
            <ac:spMk id="30" creationId="{6DA65B90-7B06-4499-91BA-CDDD36132481}"/>
          </ac:spMkLst>
        </pc:spChg>
        <pc:spChg chg="add">
          <ac:chgData name="Bob Isaacson" userId="bdbc7961-b2fd-4176-9c2b-d94ddcd246d1" providerId="ADAL" clId="{C9BB60AF-2D70-4DB5-9C45-2E7645F3EFB1}" dt="2024-06-11T15:04:03.757" v="2" actId="26606"/>
          <ac:spMkLst>
            <pc:docMk/>
            <pc:sldMk cId="2397557187" sldId="256"/>
            <ac:spMk id="31" creationId="{9502469D-C562-48E3-ABA2-3CFA55C52684}"/>
          </ac:spMkLst>
        </pc:spChg>
        <pc:grpChg chg="add del">
          <ac:chgData name="Bob Isaacson" userId="bdbc7961-b2fd-4176-9c2b-d94ddcd246d1" providerId="ADAL" clId="{C9BB60AF-2D70-4DB5-9C45-2E7645F3EFB1}" dt="2024-06-11T15:04:03.728" v="1" actId="26606"/>
          <ac:grpSpMkLst>
            <pc:docMk/>
            <pc:sldMk cId="2397557187" sldId="256"/>
            <ac:grpSpMk id="22" creationId="{BB47788C-CA7A-4992-ACA6-A0EFFDBACCE0}"/>
          </ac:grpSpMkLst>
        </pc:grpChg>
        <pc:picChg chg="mod">
          <ac:chgData name="Bob Isaacson" userId="bdbc7961-b2fd-4176-9c2b-d94ddcd246d1" providerId="ADAL" clId="{C9BB60AF-2D70-4DB5-9C45-2E7645F3EFB1}" dt="2024-06-11T15:04:03.757" v="2" actId="26606"/>
          <ac:picMkLst>
            <pc:docMk/>
            <pc:sldMk cId="2397557187" sldId="256"/>
            <ac:picMk id="4" creationId="{8380F054-7CC4-0CB6-CB46-19DA648D79A3}"/>
          </ac:picMkLst>
        </pc:picChg>
        <pc:cxnChg chg="add del">
          <ac:chgData name="Bob Isaacson" userId="bdbc7961-b2fd-4176-9c2b-d94ddcd246d1" providerId="ADAL" clId="{C9BB60AF-2D70-4DB5-9C45-2E7645F3EFB1}" dt="2024-06-11T15:04:03.757" v="2" actId="26606"/>
          <ac:cxnSpMkLst>
            <pc:docMk/>
            <pc:sldMk cId="2397557187" sldId="256"/>
            <ac:cxnSpMk id="11" creationId="{8CED01B4-40F2-4CAE-8062-1D4CE8454C35}"/>
          </ac:cxnSpMkLst>
        </pc:cxnChg>
        <pc:cxnChg chg="add">
          <ac:chgData name="Bob Isaacson" userId="bdbc7961-b2fd-4176-9c2b-d94ddcd246d1" providerId="ADAL" clId="{C9BB60AF-2D70-4DB5-9C45-2E7645F3EFB1}" dt="2024-06-11T15:04:03.757" v="2" actId="26606"/>
          <ac:cxnSpMkLst>
            <pc:docMk/>
            <pc:sldMk cId="2397557187" sldId="256"/>
            <ac:cxnSpMk id="32" creationId="{6D4C177C-581F-4CC8-A686-0B6D25DC6A70}"/>
          </ac:cxnSpMkLst>
        </pc:cxnChg>
        <pc:cxnChg chg="add">
          <ac:chgData name="Bob Isaacson" userId="bdbc7961-b2fd-4176-9c2b-d94ddcd246d1" providerId="ADAL" clId="{C9BB60AF-2D70-4DB5-9C45-2E7645F3EFB1}" dt="2024-06-11T15:04:03.757" v="2" actId="26606"/>
          <ac:cxnSpMkLst>
            <pc:docMk/>
            <pc:sldMk cId="2397557187" sldId="256"/>
            <ac:cxnSpMk id="33" creationId="{FFCB2E8B-F8CC-4CF1-9D6C-B01F64C8DDDE}"/>
          </ac:cxnSpMkLst>
        </pc:cxnChg>
        <pc:cxnChg chg="add">
          <ac:chgData name="Bob Isaacson" userId="bdbc7961-b2fd-4176-9c2b-d94ddcd246d1" providerId="ADAL" clId="{C9BB60AF-2D70-4DB5-9C45-2E7645F3EFB1}" dt="2024-06-11T15:04:03.757" v="2" actId="26606"/>
          <ac:cxnSpMkLst>
            <pc:docMk/>
            <pc:sldMk cId="2397557187" sldId="256"/>
            <ac:cxnSpMk id="34" creationId="{05B8EA5E-9C54-40D2-A319-5533E7D50E3C}"/>
          </ac:cxnSpMkLst>
        </pc:cxnChg>
      </pc:sldChg>
      <pc:sldChg chg="addSp delSp modSp new del mod">
        <pc:chgData name="Bob Isaacson" userId="bdbc7961-b2fd-4176-9c2b-d94ddcd246d1" providerId="ADAL" clId="{C9BB60AF-2D70-4DB5-9C45-2E7645F3EFB1}" dt="2024-06-11T15:16:54.387" v="110" actId="47"/>
        <pc:sldMkLst>
          <pc:docMk/>
          <pc:sldMk cId="3543747240" sldId="257"/>
        </pc:sldMkLst>
        <pc:spChg chg="mod">
          <ac:chgData name="Bob Isaacson" userId="bdbc7961-b2fd-4176-9c2b-d94ddcd246d1" providerId="ADAL" clId="{C9BB60AF-2D70-4DB5-9C45-2E7645F3EFB1}" dt="2024-06-11T15:08:34.710" v="80" actId="20577"/>
          <ac:spMkLst>
            <pc:docMk/>
            <pc:sldMk cId="3543747240" sldId="257"/>
            <ac:spMk id="2" creationId="{26470854-D0AC-47FD-6136-708D26800B2E}"/>
          </ac:spMkLst>
        </pc:spChg>
        <pc:spChg chg="del">
          <ac:chgData name="Bob Isaacson" userId="bdbc7961-b2fd-4176-9c2b-d94ddcd246d1" providerId="ADAL" clId="{C9BB60AF-2D70-4DB5-9C45-2E7645F3EFB1}" dt="2024-06-11T15:14:14.491" v="81"/>
          <ac:spMkLst>
            <pc:docMk/>
            <pc:sldMk cId="3543747240" sldId="257"/>
            <ac:spMk id="3" creationId="{6D57AFC9-DAE2-CD6A-7CAF-E30814F6ABE8}"/>
          </ac:spMkLst>
        </pc:spChg>
        <pc:picChg chg="add mod">
          <ac:chgData name="Bob Isaacson" userId="bdbc7961-b2fd-4176-9c2b-d94ddcd246d1" providerId="ADAL" clId="{C9BB60AF-2D70-4DB5-9C45-2E7645F3EFB1}" dt="2024-06-11T15:14:20.442" v="82" actId="1076"/>
          <ac:picMkLst>
            <pc:docMk/>
            <pc:sldMk cId="3543747240" sldId="257"/>
            <ac:picMk id="4" creationId="{3C96C452-891F-DA36-07C0-3D533DB4B303}"/>
          </ac:picMkLst>
        </pc:picChg>
      </pc:sldChg>
      <pc:sldChg chg="addSp modSp new del mod ord">
        <pc:chgData name="Bob Isaacson" userId="bdbc7961-b2fd-4176-9c2b-d94ddcd246d1" providerId="ADAL" clId="{C9BB60AF-2D70-4DB5-9C45-2E7645F3EFB1}" dt="2024-06-11T15:45:57.248" v="732" actId="47"/>
        <pc:sldMkLst>
          <pc:docMk/>
          <pc:sldMk cId="2891952366" sldId="258"/>
        </pc:sldMkLst>
        <pc:spChg chg="mod">
          <ac:chgData name="Bob Isaacson" userId="bdbc7961-b2fd-4176-9c2b-d94ddcd246d1" providerId="ADAL" clId="{C9BB60AF-2D70-4DB5-9C45-2E7645F3EFB1}" dt="2024-06-11T15:16:40.069" v="108"/>
          <ac:spMkLst>
            <pc:docMk/>
            <pc:sldMk cId="2891952366" sldId="258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5:16:20.257" v="105" actId="20577"/>
          <ac:spMkLst>
            <pc:docMk/>
            <pc:sldMk cId="2891952366" sldId="258"/>
            <ac:spMk id="3" creationId="{59BF3A27-BF78-B974-5933-30001F7AF974}"/>
          </ac:spMkLst>
        </pc:spChg>
        <pc:picChg chg="add mod">
          <ac:chgData name="Bob Isaacson" userId="bdbc7961-b2fd-4176-9c2b-d94ddcd246d1" providerId="ADAL" clId="{C9BB60AF-2D70-4DB5-9C45-2E7645F3EFB1}" dt="2024-06-11T15:16:47.821" v="109"/>
          <ac:picMkLst>
            <pc:docMk/>
            <pc:sldMk cId="2891952366" sldId="258"/>
            <ac:picMk id="4" creationId="{D286455C-EA47-2736-5B0B-D14DEE8C758D}"/>
          </ac:picMkLst>
        </pc:picChg>
      </pc:sldChg>
      <pc:sldChg chg="add del">
        <pc:chgData name="Bob Isaacson" userId="bdbc7961-b2fd-4176-9c2b-d94ddcd246d1" providerId="ADAL" clId="{C9BB60AF-2D70-4DB5-9C45-2E7645F3EFB1}" dt="2024-06-11T15:45:57.248" v="732" actId="47"/>
        <pc:sldMkLst>
          <pc:docMk/>
          <pc:sldMk cId="3570775560" sldId="259"/>
        </pc:sldMkLst>
      </pc:sldChg>
      <pc:sldChg chg="addSp delSp modSp add mod ord">
        <pc:chgData name="Bob Isaacson" userId="bdbc7961-b2fd-4176-9c2b-d94ddcd246d1" providerId="ADAL" clId="{C9BB60AF-2D70-4DB5-9C45-2E7645F3EFB1}" dt="2024-06-11T17:47:01.941" v="4884" actId="20577"/>
        <pc:sldMkLst>
          <pc:docMk/>
          <pc:sldMk cId="3847046431" sldId="260"/>
        </pc:sldMkLst>
        <pc:spChg chg="mod">
          <ac:chgData name="Bob Isaacson" userId="bdbc7961-b2fd-4176-9c2b-d94ddcd246d1" providerId="ADAL" clId="{C9BB60AF-2D70-4DB5-9C45-2E7645F3EFB1}" dt="2024-06-11T17:25:33.337" v="3884" actId="6549"/>
          <ac:spMkLst>
            <pc:docMk/>
            <pc:sldMk cId="3847046431" sldId="260"/>
            <ac:spMk id="2" creationId="{8D9753FA-22B8-2DB7-5EBB-DA248DE2FF09}"/>
          </ac:spMkLst>
        </pc:spChg>
        <pc:spChg chg="del mod">
          <ac:chgData name="Bob Isaacson" userId="bdbc7961-b2fd-4176-9c2b-d94ddcd246d1" providerId="ADAL" clId="{C9BB60AF-2D70-4DB5-9C45-2E7645F3EFB1}" dt="2024-06-11T15:37:36.293" v="598" actId="26606"/>
          <ac:spMkLst>
            <pc:docMk/>
            <pc:sldMk cId="3847046431" sldId="260"/>
            <ac:spMk id="3" creationId="{59BF3A27-BF78-B974-5933-30001F7AF974}"/>
          </ac:spMkLst>
        </pc:spChg>
        <pc:graphicFrameChg chg="add mod modGraphic">
          <ac:chgData name="Bob Isaacson" userId="bdbc7961-b2fd-4176-9c2b-d94ddcd246d1" providerId="ADAL" clId="{C9BB60AF-2D70-4DB5-9C45-2E7645F3EFB1}" dt="2024-06-11T17:47:01.941" v="4884" actId="20577"/>
          <ac:graphicFrameMkLst>
            <pc:docMk/>
            <pc:sldMk cId="3847046431" sldId="260"/>
            <ac:graphicFrameMk id="8" creationId="{FB2BFE86-4192-2670-4F85-DC179D24BA9F}"/>
          </ac:graphicFrameMkLst>
        </pc:graphicFrameChg>
        <pc:cxnChg chg="add mod">
          <ac:chgData name="Bob Isaacson" userId="bdbc7961-b2fd-4176-9c2b-d94ddcd246d1" providerId="ADAL" clId="{C9BB60AF-2D70-4DB5-9C45-2E7645F3EFB1}" dt="2024-06-11T15:21:11.768" v="225" actId="13822"/>
          <ac:cxnSpMkLst>
            <pc:docMk/>
            <pc:sldMk cId="3847046431" sldId="260"/>
            <ac:cxnSpMk id="6" creationId="{D21A3B04-5779-F03B-12A1-EBAB95490C87}"/>
          </ac:cxnSpMkLst>
        </pc:cxnChg>
      </pc:sldChg>
      <pc:sldChg chg="add del">
        <pc:chgData name="Bob Isaacson" userId="bdbc7961-b2fd-4176-9c2b-d94ddcd246d1" providerId="ADAL" clId="{C9BB60AF-2D70-4DB5-9C45-2E7645F3EFB1}" dt="2024-06-11T15:45:57.248" v="732" actId="47"/>
        <pc:sldMkLst>
          <pc:docMk/>
          <pc:sldMk cId="1552732021" sldId="261"/>
        </pc:sldMkLst>
      </pc:sldChg>
      <pc:sldChg chg="addSp delSp modSp add mod">
        <pc:chgData name="Bob Isaacson" userId="bdbc7961-b2fd-4176-9c2b-d94ddcd246d1" providerId="ADAL" clId="{C9BB60AF-2D70-4DB5-9C45-2E7645F3EFB1}" dt="2024-06-11T16:58:40.364" v="2308" actId="1076"/>
        <pc:sldMkLst>
          <pc:docMk/>
          <pc:sldMk cId="3811241842" sldId="262"/>
        </pc:sldMkLst>
        <pc:spChg chg="mod">
          <ac:chgData name="Bob Isaacson" userId="bdbc7961-b2fd-4176-9c2b-d94ddcd246d1" providerId="ADAL" clId="{C9BB60AF-2D70-4DB5-9C45-2E7645F3EFB1}" dt="2024-06-11T15:58:54.232" v="996" actId="6549"/>
          <ac:spMkLst>
            <pc:docMk/>
            <pc:sldMk cId="3811241842" sldId="262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6:05:11.812" v="1329" actId="1076"/>
          <ac:spMkLst>
            <pc:docMk/>
            <pc:sldMk cId="3811241842" sldId="262"/>
            <ac:spMk id="3" creationId="{59BF3A27-BF78-B974-5933-30001F7AF974}"/>
          </ac:spMkLst>
        </pc:spChg>
        <pc:spChg chg="add del mod">
          <ac:chgData name="Bob Isaacson" userId="bdbc7961-b2fd-4176-9c2b-d94ddcd246d1" providerId="ADAL" clId="{C9BB60AF-2D70-4DB5-9C45-2E7645F3EFB1}" dt="2024-06-11T16:58:36.766" v="2307" actId="478"/>
          <ac:spMkLst>
            <pc:docMk/>
            <pc:sldMk cId="3811241842" sldId="262"/>
            <ac:spMk id="7" creationId="{B2E2E458-28B9-C1F9-EDD8-7318E2EBA5FC}"/>
          </ac:spMkLst>
        </pc:spChg>
        <pc:picChg chg="add mod">
          <ac:chgData name="Bob Isaacson" userId="bdbc7961-b2fd-4176-9c2b-d94ddcd246d1" providerId="ADAL" clId="{C9BB60AF-2D70-4DB5-9C45-2E7645F3EFB1}" dt="2024-06-11T16:58:40.364" v="2308" actId="1076"/>
          <ac:picMkLst>
            <pc:docMk/>
            <pc:sldMk cId="3811241842" sldId="262"/>
            <ac:picMk id="9" creationId="{29751BF2-F72D-091C-5117-6F7A22C9E6AF}"/>
          </ac:picMkLst>
        </pc:picChg>
        <pc:cxnChg chg="mod">
          <ac:chgData name="Bob Isaacson" userId="bdbc7961-b2fd-4176-9c2b-d94ddcd246d1" providerId="ADAL" clId="{C9BB60AF-2D70-4DB5-9C45-2E7645F3EFB1}" dt="2024-06-11T15:59:07.925" v="1002" actId="14100"/>
          <ac:cxnSpMkLst>
            <pc:docMk/>
            <pc:sldMk cId="3811241842" sldId="262"/>
            <ac:cxnSpMk id="6" creationId="{D21A3B04-5779-F03B-12A1-EBAB95490C87}"/>
          </ac:cxnSpMkLst>
        </pc:cxnChg>
      </pc:sldChg>
      <pc:sldChg chg="addSp delSp modSp new mod ord">
        <pc:chgData name="Bob Isaacson" userId="bdbc7961-b2fd-4176-9c2b-d94ddcd246d1" providerId="ADAL" clId="{C9BB60AF-2D70-4DB5-9C45-2E7645F3EFB1}" dt="2024-06-11T17:59:30.129" v="5059" actId="20577"/>
        <pc:sldMkLst>
          <pc:docMk/>
          <pc:sldMk cId="255297662" sldId="263"/>
        </pc:sldMkLst>
        <pc:spChg chg="del">
          <ac:chgData name="Bob Isaacson" userId="bdbc7961-b2fd-4176-9c2b-d94ddcd246d1" providerId="ADAL" clId="{C9BB60AF-2D70-4DB5-9C45-2E7645F3EFB1}" dt="2024-06-11T15:53:11.138" v="854"/>
          <ac:spMkLst>
            <pc:docMk/>
            <pc:sldMk cId="255297662" sldId="263"/>
            <ac:spMk id="2" creationId="{F90572D5-B6ED-CF97-DD06-666CA24F0D8E}"/>
          </ac:spMkLst>
        </pc:spChg>
        <pc:spChg chg="mod">
          <ac:chgData name="Bob Isaacson" userId="bdbc7961-b2fd-4176-9c2b-d94ddcd246d1" providerId="ADAL" clId="{C9BB60AF-2D70-4DB5-9C45-2E7645F3EFB1}" dt="2024-06-11T17:51:12.898" v="4988" actId="20577"/>
          <ac:spMkLst>
            <pc:docMk/>
            <pc:sldMk cId="255297662" sldId="263"/>
            <ac:spMk id="3" creationId="{85EE075C-1B68-74EC-9117-B3FBD081F07C}"/>
          </ac:spMkLst>
        </pc:spChg>
        <pc:spChg chg="mod">
          <ac:chgData name="Bob Isaacson" userId="bdbc7961-b2fd-4176-9c2b-d94ddcd246d1" providerId="ADAL" clId="{C9BB60AF-2D70-4DB5-9C45-2E7645F3EFB1}" dt="2024-06-11T17:59:30.129" v="5059" actId="20577"/>
          <ac:spMkLst>
            <pc:docMk/>
            <pc:sldMk cId="255297662" sldId="263"/>
            <ac:spMk id="4" creationId="{EA30F7AD-A51C-4E2A-8491-302198A87F21}"/>
          </ac:spMkLst>
        </pc:spChg>
        <pc:spChg chg="add mod">
          <ac:chgData name="Bob Isaacson" userId="bdbc7961-b2fd-4176-9c2b-d94ddcd246d1" providerId="ADAL" clId="{C9BB60AF-2D70-4DB5-9C45-2E7645F3EFB1}" dt="2024-06-11T17:51:22.651" v="4990" actId="6549"/>
          <ac:spMkLst>
            <pc:docMk/>
            <pc:sldMk cId="255297662" sldId="263"/>
            <ac:spMk id="5" creationId="{BBD98088-B37F-6897-5CC2-447F5D5C8026}"/>
          </ac:spMkLst>
        </pc:spChg>
        <pc:spChg chg="add">
          <ac:chgData name="Bob Isaacson" userId="bdbc7961-b2fd-4176-9c2b-d94ddcd246d1" providerId="ADAL" clId="{C9BB60AF-2D70-4DB5-9C45-2E7645F3EFB1}" dt="2024-06-11T15:57:55.474" v="960" actId="11529"/>
          <ac:spMkLst>
            <pc:docMk/>
            <pc:sldMk cId="255297662" sldId="263"/>
            <ac:spMk id="9" creationId="{980B0B4C-B146-B9B2-508D-61B1FD2F5D3F}"/>
          </ac:spMkLst>
        </pc:spChg>
        <pc:picChg chg="add mod">
          <ac:chgData name="Bob Isaacson" userId="bdbc7961-b2fd-4176-9c2b-d94ddcd246d1" providerId="ADAL" clId="{C9BB60AF-2D70-4DB5-9C45-2E7645F3EFB1}" dt="2024-06-11T15:53:35.170" v="857"/>
          <ac:picMkLst>
            <pc:docMk/>
            <pc:sldMk cId="255297662" sldId="263"/>
            <ac:picMk id="8" creationId="{39687400-F2B1-6D83-B8B5-32332FDC8A0B}"/>
          </ac:picMkLst>
        </pc:picChg>
        <pc:cxnChg chg="add mod">
          <ac:chgData name="Bob Isaacson" userId="bdbc7961-b2fd-4176-9c2b-d94ddcd246d1" providerId="ADAL" clId="{C9BB60AF-2D70-4DB5-9C45-2E7645F3EFB1}" dt="2024-06-11T15:53:26.472" v="856" actId="14100"/>
          <ac:cxnSpMkLst>
            <pc:docMk/>
            <pc:sldMk cId="255297662" sldId="263"/>
            <ac:cxnSpMk id="6" creationId="{39B9A40A-A590-EDBF-26F6-8A49BB4254B4}"/>
          </ac:cxnSpMkLst>
        </pc:cxnChg>
      </pc:sldChg>
      <pc:sldChg chg="new del">
        <pc:chgData name="Bob Isaacson" userId="bdbc7961-b2fd-4176-9c2b-d94ddcd246d1" providerId="ADAL" clId="{C9BB60AF-2D70-4DB5-9C45-2E7645F3EFB1}" dt="2024-06-11T16:26:06.910" v="2033" actId="47"/>
        <pc:sldMkLst>
          <pc:docMk/>
          <pc:sldMk cId="1799361917" sldId="264"/>
        </pc:sldMkLst>
      </pc:sldChg>
      <pc:sldChg chg="addSp modSp add mod">
        <pc:chgData name="Bob Isaacson" userId="bdbc7961-b2fd-4176-9c2b-d94ddcd246d1" providerId="ADAL" clId="{C9BB60AF-2D70-4DB5-9C45-2E7645F3EFB1}" dt="2024-06-11T17:53:53.521" v="5035" actId="20577"/>
        <pc:sldMkLst>
          <pc:docMk/>
          <pc:sldMk cId="1676403014" sldId="265"/>
        </pc:sldMkLst>
        <pc:spChg chg="mod">
          <ac:chgData name="Bob Isaacson" userId="bdbc7961-b2fd-4176-9c2b-d94ddcd246d1" providerId="ADAL" clId="{C9BB60AF-2D70-4DB5-9C45-2E7645F3EFB1}" dt="2024-06-11T16:05:38.984" v="1355" actId="6549"/>
          <ac:spMkLst>
            <pc:docMk/>
            <pc:sldMk cId="1676403014" sldId="265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7:53:53.521" v="5035" actId="20577"/>
          <ac:spMkLst>
            <pc:docMk/>
            <pc:sldMk cId="1676403014" sldId="265"/>
            <ac:spMk id="3" creationId="{59BF3A27-BF78-B974-5933-30001F7AF974}"/>
          </ac:spMkLst>
        </pc:spChg>
        <pc:picChg chg="add mod">
          <ac:chgData name="Bob Isaacson" userId="bdbc7961-b2fd-4176-9c2b-d94ddcd246d1" providerId="ADAL" clId="{C9BB60AF-2D70-4DB5-9C45-2E7645F3EFB1}" dt="2024-06-11T16:53:42.825" v="2263" actId="1076"/>
          <ac:picMkLst>
            <pc:docMk/>
            <pc:sldMk cId="1676403014" sldId="265"/>
            <ac:picMk id="7" creationId="{3D178436-4550-68F5-9F70-D8788E4F998E}"/>
          </ac:picMkLst>
        </pc:picChg>
      </pc:sldChg>
      <pc:sldChg chg="addSp delSp modSp add del mod">
        <pc:chgData name="Bob Isaacson" userId="bdbc7961-b2fd-4176-9c2b-d94ddcd246d1" providerId="ADAL" clId="{C9BB60AF-2D70-4DB5-9C45-2E7645F3EFB1}" dt="2024-06-11T16:17:00.060" v="1811" actId="2696"/>
        <pc:sldMkLst>
          <pc:docMk/>
          <pc:sldMk cId="3917897379" sldId="266"/>
        </pc:sldMkLst>
        <pc:spChg chg="mod">
          <ac:chgData name="Bob Isaacson" userId="bdbc7961-b2fd-4176-9c2b-d94ddcd246d1" providerId="ADAL" clId="{C9BB60AF-2D70-4DB5-9C45-2E7645F3EFB1}" dt="2024-06-11T16:13:36.186" v="1676" actId="6549"/>
          <ac:spMkLst>
            <pc:docMk/>
            <pc:sldMk cId="3917897379" sldId="266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6:15:03.702" v="1777" actId="6549"/>
          <ac:spMkLst>
            <pc:docMk/>
            <pc:sldMk cId="3917897379" sldId="266"/>
            <ac:spMk id="3" creationId="{59BF3A27-BF78-B974-5933-30001F7AF974}"/>
          </ac:spMkLst>
        </pc:spChg>
        <pc:picChg chg="add del mod">
          <ac:chgData name="Bob Isaacson" userId="bdbc7961-b2fd-4176-9c2b-d94ddcd246d1" providerId="ADAL" clId="{C9BB60AF-2D70-4DB5-9C45-2E7645F3EFB1}" dt="2024-06-11T16:15:35.701" v="1783" actId="21"/>
          <ac:picMkLst>
            <pc:docMk/>
            <pc:sldMk cId="3917897379" sldId="266"/>
            <ac:picMk id="7" creationId="{9D9A4895-EC40-196B-5C22-011EFD81F6D4}"/>
          </ac:picMkLst>
        </pc:picChg>
      </pc:sldChg>
      <pc:sldChg chg="addSp delSp modSp add del mod ord">
        <pc:chgData name="Bob Isaacson" userId="bdbc7961-b2fd-4176-9c2b-d94ddcd246d1" providerId="ADAL" clId="{C9BB60AF-2D70-4DB5-9C45-2E7645F3EFB1}" dt="2024-06-11T17:38:31.172" v="4604" actId="47"/>
        <pc:sldMkLst>
          <pc:docMk/>
          <pc:sldMk cId="207143524" sldId="267"/>
        </pc:sldMkLst>
        <pc:spChg chg="del mod">
          <ac:chgData name="Bob Isaacson" userId="bdbc7961-b2fd-4176-9c2b-d94ddcd246d1" providerId="ADAL" clId="{C9BB60AF-2D70-4DB5-9C45-2E7645F3EFB1}" dt="2024-06-11T16:15:38.866" v="1784"/>
          <ac:spMkLst>
            <pc:docMk/>
            <pc:sldMk cId="207143524" sldId="267"/>
            <ac:spMk id="3" creationId="{85EE075C-1B68-74EC-9117-B3FBD081F07C}"/>
          </ac:spMkLst>
        </pc:spChg>
        <pc:spChg chg="del mod">
          <ac:chgData name="Bob Isaacson" userId="bdbc7961-b2fd-4176-9c2b-d94ddcd246d1" providerId="ADAL" clId="{C9BB60AF-2D70-4DB5-9C45-2E7645F3EFB1}" dt="2024-06-11T16:18:24.948" v="1866"/>
          <ac:spMkLst>
            <pc:docMk/>
            <pc:sldMk cId="207143524" sldId="267"/>
            <ac:spMk id="4" creationId="{EA30F7AD-A51C-4E2A-8491-302198A87F21}"/>
          </ac:spMkLst>
        </pc:spChg>
        <pc:spChg chg="mod">
          <ac:chgData name="Bob Isaacson" userId="bdbc7961-b2fd-4176-9c2b-d94ddcd246d1" providerId="ADAL" clId="{C9BB60AF-2D70-4DB5-9C45-2E7645F3EFB1}" dt="2024-06-11T17:34:30.196" v="4410" actId="13926"/>
          <ac:spMkLst>
            <pc:docMk/>
            <pc:sldMk cId="207143524" sldId="267"/>
            <ac:spMk id="5" creationId="{BBD98088-B37F-6897-5CC2-447F5D5C8026}"/>
          </ac:spMkLst>
        </pc:spChg>
        <pc:spChg chg="del">
          <ac:chgData name="Bob Isaacson" userId="bdbc7961-b2fd-4176-9c2b-d94ddcd246d1" providerId="ADAL" clId="{C9BB60AF-2D70-4DB5-9C45-2E7645F3EFB1}" dt="2024-06-11T16:16:46.938" v="1809" actId="478"/>
          <ac:spMkLst>
            <pc:docMk/>
            <pc:sldMk cId="207143524" sldId="267"/>
            <ac:spMk id="9" creationId="{980B0B4C-B146-B9B2-508D-61B1FD2F5D3F}"/>
          </ac:spMkLst>
        </pc:spChg>
        <pc:spChg chg="add mod">
          <ac:chgData name="Bob Isaacson" userId="bdbc7961-b2fd-4176-9c2b-d94ddcd246d1" providerId="ADAL" clId="{C9BB60AF-2D70-4DB5-9C45-2E7645F3EFB1}" dt="2024-06-11T16:22:25.607" v="1978" actId="255"/>
          <ac:spMkLst>
            <pc:docMk/>
            <pc:sldMk cId="207143524" sldId="267"/>
            <ac:spMk id="10" creationId="{76758412-82FC-3C32-54B3-4DB6B21A7AAC}"/>
          </ac:spMkLst>
        </pc:spChg>
        <pc:spChg chg="add del mod">
          <ac:chgData name="Bob Isaacson" userId="bdbc7961-b2fd-4176-9c2b-d94ddcd246d1" providerId="ADAL" clId="{C9BB60AF-2D70-4DB5-9C45-2E7645F3EFB1}" dt="2024-06-11T16:22:52.122" v="1982" actId="478"/>
          <ac:spMkLst>
            <pc:docMk/>
            <pc:sldMk cId="207143524" sldId="267"/>
            <ac:spMk id="11" creationId="{48FDB971-7973-24B8-4149-14E808DD11CA}"/>
          </ac:spMkLst>
        </pc:spChg>
        <pc:spChg chg="add mod">
          <ac:chgData name="Bob Isaacson" userId="bdbc7961-b2fd-4176-9c2b-d94ddcd246d1" providerId="ADAL" clId="{C9BB60AF-2D70-4DB5-9C45-2E7645F3EFB1}" dt="2024-06-11T16:23:46.688" v="2026" actId="6549"/>
          <ac:spMkLst>
            <pc:docMk/>
            <pc:sldMk cId="207143524" sldId="267"/>
            <ac:spMk id="14" creationId="{7FA6A0EF-F3C6-D2B8-C32D-F468C1A5D7E2}"/>
          </ac:spMkLst>
        </pc:spChg>
        <pc:spChg chg="add del mod">
          <ac:chgData name="Bob Isaacson" userId="bdbc7961-b2fd-4176-9c2b-d94ddcd246d1" providerId="ADAL" clId="{C9BB60AF-2D70-4DB5-9C45-2E7645F3EFB1}" dt="2024-06-11T16:23:19.270" v="1985" actId="478"/>
          <ac:spMkLst>
            <pc:docMk/>
            <pc:sldMk cId="207143524" sldId="267"/>
            <ac:spMk id="16" creationId="{536F0E14-D33C-525F-C1B4-6E4A0285D806}"/>
          </ac:spMkLst>
        </pc:spChg>
        <pc:picChg chg="add mod">
          <ac:chgData name="Bob Isaacson" userId="bdbc7961-b2fd-4176-9c2b-d94ddcd246d1" providerId="ADAL" clId="{C9BB60AF-2D70-4DB5-9C45-2E7645F3EFB1}" dt="2024-06-11T16:21:12.742" v="1968" actId="14100"/>
          <ac:picMkLst>
            <pc:docMk/>
            <pc:sldMk cId="207143524" sldId="267"/>
            <ac:picMk id="7" creationId="{9D9A4895-EC40-196B-5C22-011EFD81F6D4}"/>
          </ac:picMkLst>
        </pc:picChg>
        <pc:picChg chg="add mod">
          <ac:chgData name="Bob Isaacson" userId="bdbc7961-b2fd-4176-9c2b-d94ddcd246d1" providerId="ADAL" clId="{C9BB60AF-2D70-4DB5-9C45-2E7645F3EFB1}" dt="2024-06-11T16:23:58.968" v="2027" actId="14100"/>
          <ac:picMkLst>
            <pc:docMk/>
            <pc:sldMk cId="207143524" sldId="267"/>
            <ac:picMk id="13" creationId="{1DD795D9-5A3F-B5B2-718E-E45E40B207ED}"/>
          </ac:picMkLst>
        </pc:picChg>
      </pc:sldChg>
      <pc:sldChg chg="addSp modSp add mod ord">
        <pc:chgData name="Bob Isaacson" userId="bdbc7961-b2fd-4176-9c2b-d94ddcd246d1" providerId="ADAL" clId="{C9BB60AF-2D70-4DB5-9C45-2E7645F3EFB1}" dt="2024-06-11T17:51:46.213" v="4992" actId="1076"/>
        <pc:sldMkLst>
          <pc:docMk/>
          <pc:sldMk cId="77616269" sldId="268"/>
        </pc:sldMkLst>
        <pc:spChg chg="mod">
          <ac:chgData name="Bob Isaacson" userId="bdbc7961-b2fd-4176-9c2b-d94ddcd246d1" providerId="ADAL" clId="{C9BB60AF-2D70-4DB5-9C45-2E7645F3EFB1}" dt="2024-06-11T16:26:18.479" v="2052" actId="20577"/>
          <ac:spMkLst>
            <pc:docMk/>
            <pc:sldMk cId="77616269" sldId="268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6:26:23.842" v="2053" actId="6549"/>
          <ac:spMkLst>
            <pc:docMk/>
            <pc:sldMk cId="77616269" sldId="268"/>
            <ac:spMk id="3" creationId="{59BF3A27-BF78-B974-5933-30001F7AF974}"/>
          </ac:spMkLst>
        </pc:spChg>
        <pc:spChg chg="add mod">
          <ac:chgData name="Bob Isaacson" userId="bdbc7961-b2fd-4176-9c2b-d94ddcd246d1" providerId="ADAL" clId="{C9BB60AF-2D70-4DB5-9C45-2E7645F3EFB1}" dt="2024-06-11T17:51:46.213" v="4992" actId="1076"/>
          <ac:spMkLst>
            <pc:docMk/>
            <pc:sldMk cId="77616269" sldId="268"/>
            <ac:spMk id="5" creationId="{DE4B200F-6F54-4A24-B263-AC8BF3A26D15}"/>
          </ac:spMkLst>
        </pc:spChg>
      </pc:sldChg>
      <pc:sldChg chg="new del">
        <pc:chgData name="Bob Isaacson" userId="bdbc7961-b2fd-4176-9c2b-d94ddcd246d1" providerId="ADAL" clId="{C9BB60AF-2D70-4DB5-9C45-2E7645F3EFB1}" dt="2024-06-11T16:26:06.086" v="2032" actId="47"/>
        <pc:sldMkLst>
          <pc:docMk/>
          <pc:sldMk cId="3039671028" sldId="268"/>
        </pc:sldMkLst>
      </pc:sldChg>
      <pc:sldChg chg="addSp delSp modSp add mod ord">
        <pc:chgData name="Bob Isaacson" userId="bdbc7961-b2fd-4176-9c2b-d94ddcd246d1" providerId="ADAL" clId="{C9BB60AF-2D70-4DB5-9C45-2E7645F3EFB1}" dt="2024-06-11T17:51:42.166" v="4991" actId="1076"/>
        <pc:sldMkLst>
          <pc:docMk/>
          <pc:sldMk cId="2629517554" sldId="269"/>
        </pc:sldMkLst>
        <pc:spChg chg="mod">
          <ac:chgData name="Bob Isaacson" userId="bdbc7961-b2fd-4176-9c2b-d94ddcd246d1" providerId="ADAL" clId="{C9BB60AF-2D70-4DB5-9C45-2E7645F3EFB1}" dt="2024-06-11T16:26:41.672" v="2077" actId="6549"/>
          <ac:spMkLst>
            <pc:docMk/>
            <pc:sldMk cId="2629517554" sldId="269"/>
            <ac:spMk id="2" creationId="{8D9753FA-22B8-2DB7-5EBB-DA248DE2FF09}"/>
          </ac:spMkLst>
        </pc:spChg>
        <pc:spChg chg="del mod">
          <ac:chgData name="Bob Isaacson" userId="bdbc7961-b2fd-4176-9c2b-d94ddcd246d1" providerId="ADAL" clId="{C9BB60AF-2D70-4DB5-9C45-2E7645F3EFB1}" dt="2024-06-11T16:36:05.694" v="2206" actId="478"/>
          <ac:spMkLst>
            <pc:docMk/>
            <pc:sldMk cId="2629517554" sldId="269"/>
            <ac:spMk id="3" creationId="{59BF3A27-BF78-B974-5933-30001F7AF974}"/>
          </ac:spMkLst>
        </pc:spChg>
        <pc:spChg chg="add mod">
          <ac:chgData name="Bob Isaacson" userId="bdbc7961-b2fd-4176-9c2b-d94ddcd246d1" providerId="ADAL" clId="{C9BB60AF-2D70-4DB5-9C45-2E7645F3EFB1}" dt="2024-06-11T17:51:42.166" v="4991" actId="1076"/>
          <ac:spMkLst>
            <pc:docMk/>
            <pc:sldMk cId="2629517554" sldId="269"/>
            <ac:spMk id="7" creationId="{20EE1FE7-1C2B-4DF5-369B-23E1B5DA87CB}"/>
          </ac:spMkLst>
        </pc:spChg>
      </pc:sldChg>
      <pc:sldChg chg="addSp delSp modSp add mod ord">
        <pc:chgData name="Bob Isaacson" userId="bdbc7961-b2fd-4176-9c2b-d94ddcd246d1" providerId="ADAL" clId="{C9BB60AF-2D70-4DB5-9C45-2E7645F3EFB1}" dt="2024-06-11T17:25:53.405" v="3886" actId="1076"/>
        <pc:sldMkLst>
          <pc:docMk/>
          <pc:sldMk cId="4289893620" sldId="270"/>
        </pc:sldMkLst>
        <pc:spChg chg="mod">
          <ac:chgData name="Bob Isaacson" userId="bdbc7961-b2fd-4176-9c2b-d94ddcd246d1" providerId="ADAL" clId="{C9BB60AF-2D70-4DB5-9C45-2E7645F3EFB1}" dt="2024-06-11T17:07:00.163" v="2682" actId="1076"/>
          <ac:spMkLst>
            <pc:docMk/>
            <pc:sldMk cId="4289893620" sldId="270"/>
            <ac:spMk id="2" creationId="{8D9753FA-22B8-2DB7-5EBB-DA248DE2FF09}"/>
          </ac:spMkLst>
        </pc:spChg>
        <pc:spChg chg="del">
          <ac:chgData name="Bob Isaacson" userId="bdbc7961-b2fd-4176-9c2b-d94ddcd246d1" providerId="ADAL" clId="{C9BB60AF-2D70-4DB5-9C45-2E7645F3EFB1}" dt="2024-06-11T17:06:52.369" v="2678" actId="478"/>
          <ac:spMkLst>
            <pc:docMk/>
            <pc:sldMk cId="4289893620" sldId="270"/>
            <ac:spMk id="3" creationId="{59BF3A27-BF78-B974-5933-30001F7AF974}"/>
          </ac:spMkLst>
        </pc:spChg>
        <pc:spChg chg="add del mod">
          <ac:chgData name="Bob Isaacson" userId="bdbc7961-b2fd-4176-9c2b-d94ddcd246d1" providerId="ADAL" clId="{C9BB60AF-2D70-4DB5-9C45-2E7645F3EFB1}" dt="2024-06-11T17:06:56.809" v="2680" actId="478"/>
          <ac:spMkLst>
            <pc:docMk/>
            <pc:sldMk cId="4289893620" sldId="270"/>
            <ac:spMk id="5" creationId="{1D62BE93-28F4-298E-49FA-68895D8821CA}"/>
          </ac:spMkLst>
        </pc:spChg>
        <pc:spChg chg="add del mod">
          <ac:chgData name="Bob Isaacson" userId="bdbc7961-b2fd-4176-9c2b-d94ddcd246d1" providerId="ADAL" clId="{C9BB60AF-2D70-4DB5-9C45-2E7645F3EFB1}" dt="2024-06-11T17:06:58.677" v="2681" actId="478"/>
          <ac:spMkLst>
            <pc:docMk/>
            <pc:sldMk cId="4289893620" sldId="270"/>
            <ac:spMk id="8" creationId="{B30D74E8-DD90-874A-21B7-681F2A2D0535}"/>
          </ac:spMkLst>
        </pc:spChg>
        <pc:spChg chg="add mod">
          <ac:chgData name="Bob Isaacson" userId="bdbc7961-b2fd-4176-9c2b-d94ddcd246d1" providerId="ADAL" clId="{C9BB60AF-2D70-4DB5-9C45-2E7645F3EFB1}" dt="2024-06-11T17:13:09.952" v="3101" actId="108"/>
          <ac:spMkLst>
            <pc:docMk/>
            <pc:sldMk cId="4289893620" sldId="270"/>
            <ac:spMk id="9" creationId="{23585215-F382-DCF8-B2D6-838BFD133C48}"/>
          </ac:spMkLst>
        </pc:spChg>
        <pc:picChg chg="add mod">
          <ac:chgData name="Bob Isaacson" userId="bdbc7961-b2fd-4176-9c2b-d94ddcd246d1" providerId="ADAL" clId="{C9BB60AF-2D70-4DB5-9C45-2E7645F3EFB1}" dt="2024-06-11T17:14:31.719" v="3106" actId="1076"/>
          <ac:picMkLst>
            <pc:docMk/>
            <pc:sldMk cId="4289893620" sldId="270"/>
            <ac:picMk id="11" creationId="{96A56A41-1140-346F-743C-CF0076C405F8}"/>
          </ac:picMkLst>
        </pc:picChg>
        <pc:cxnChg chg="mod">
          <ac:chgData name="Bob Isaacson" userId="bdbc7961-b2fd-4176-9c2b-d94ddcd246d1" providerId="ADAL" clId="{C9BB60AF-2D70-4DB5-9C45-2E7645F3EFB1}" dt="2024-06-11T17:25:53.405" v="3886" actId="1076"/>
          <ac:cxnSpMkLst>
            <pc:docMk/>
            <pc:sldMk cId="4289893620" sldId="270"/>
            <ac:cxnSpMk id="6" creationId="{D21A3B04-5779-F03B-12A1-EBAB95490C87}"/>
          </ac:cxnSpMkLst>
        </pc:cxnChg>
      </pc:sldChg>
      <pc:sldChg chg="modSp add mod">
        <pc:chgData name="Bob Isaacson" userId="bdbc7961-b2fd-4176-9c2b-d94ddcd246d1" providerId="ADAL" clId="{C9BB60AF-2D70-4DB5-9C45-2E7645F3EFB1}" dt="2024-06-11T18:02:16.128" v="5180" actId="20577"/>
        <pc:sldMkLst>
          <pc:docMk/>
          <pc:sldMk cId="1249124628" sldId="271"/>
        </pc:sldMkLst>
        <pc:spChg chg="mod">
          <ac:chgData name="Bob Isaacson" userId="bdbc7961-b2fd-4176-9c2b-d94ddcd246d1" providerId="ADAL" clId="{C9BB60AF-2D70-4DB5-9C45-2E7645F3EFB1}" dt="2024-06-11T17:26:55.448" v="3944" actId="108"/>
          <ac:spMkLst>
            <pc:docMk/>
            <pc:sldMk cId="1249124628" sldId="271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8:02:16.128" v="5180" actId="20577"/>
          <ac:spMkLst>
            <pc:docMk/>
            <pc:sldMk cId="1249124628" sldId="271"/>
            <ac:spMk id="3" creationId="{59BF3A27-BF78-B974-5933-30001F7AF974}"/>
          </ac:spMkLst>
        </pc:spChg>
      </pc:sldChg>
      <pc:sldChg chg="modSp add mod">
        <pc:chgData name="Bob Isaacson" userId="bdbc7961-b2fd-4176-9c2b-d94ddcd246d1" providerId="ADAL" clId="{C9BB60AF-2D70-4DB5-9C45-2E7645F3EFB1}" dt="2024-06-11T17:34:03.304" v="4380" actId="1076"/>
        <pc:sldMkLst>
          <pc:docMk/>
          <pc:sldMk cId="3635183303" sldId="272"/>
        </pc:sldMkLst>
        <pc:spChg chg="mod">
          <ac:chgData name="Bob Isaacson" userId="bdbc7961-b2fd-4176-9c2b-d94ddcd246d1" providerId="ADAL" clId="{C9BB60AF-2D70-4DB5-9C45-2E7645F3EFB1}" dt="2024-06-11T17:15:21.139" v="3127" actId="6549"/>
          <ac:spMkLst>
            <pc:docMk/>
            <pc:sldMk cId="3635183303" sldId="272"/>
            <ac:spMk id="2" creationId="{8D9753FA-22B8-2DB7-5EBB-DA248DE2FF09}"/>
          </ac:spMkLst>
        </pc:spChg>
        <pc:spChg chg="mod">
          <ac:chgData name="Bob Isaacson" userId="bdbc7961-b2fd-4176-9c2b-d94ddcd246d1" providerId="ADAL" clId="{C9BB60AF-2D70-4DB5-9C45-2E7645F3EFB1}" dt="2024-06-11T17:34:03.304" v="4380" actId="1076"/>
          <ac:spMkLst>
            <pc:docMk/>
            <pc:sldMk cId="3635183303" sldId="272"/>
            <ac:spMk id="5" creationId="{DE4B200F-6F54-4A24-B263-AC8BF3A26D15}"/>
          </ac:spMkLst>
        </pc:spChg>
      </pc:sldChg>
      <pc:sldChg chg="addSp delSp modSp add mod ord">
        <pc:chgData name="Bob Isaacson" userId="bdbc7961-b2fd-4176-9c2b-d94ddcd246d1" providerId="ADAL" clId="{C9BB60AF-2D70-4DB5-9C45-2E7645F3EFB1}" dt="2024-06-11T17:38:24.507" v="4603" actId="1076"/>
        <pc:sldMkLst>
          <pc:docMk/>
          <pc:sldMk cId="1366288022" sldId="273"/>
        </pc:sldMkLst>
        <pc:spChg chg="mod">
          <ac:chgData name="Bob Isaacson" userId="bdbc7961-b2fd-4176-9c2b-d94ddcd246d1" providerId="ADAL" clId="{C9BB60AF-2D70-4DB5-9C45-2E7645F3EFB1}" dt="2024-06-11T17:37:05.764" v="4511" actId="1076"/>
          <ac:spMkLst>
            <pc:docMk/>
            <pc:sldMk cId="1366288022" sldId="273"/>
            <ac:spMk id="2" creationId="{8D9753FA-22B8-2DB7-5EBB-DA248DE2FF09}"/>
          </ac:spMkLst>
        </pc:spChg>
        <pc:spChg chg="add del mod">
          <ac:chgData name="Bob Isaacson" userId="bdbc7961-b2fd-4176-9c2b-d94ddcd246d1" providerId="ADAL" clId="{C9BB60AF-2D70-4DB5-9C45-2E7645F3EFB1}" dt="2024-06-11T17:37:58.540" v="4595"/>
          <ac:spMkLst>
            <pc:docMk/>
            <pc:sldMk cId="1366288022" sldId="273"/>
            <ac:spMk id="3" creationId="{F6BAE43E-A549-E16C-3D8D-D65B22564F92}"/>
          </ac:spMkLst>
        </pc:spChg>
        <pc:spChg chg="mod">
          <ac:chgData name="Bob Isaacson" userId="bdbc7961-b2fd-4176-9c2b-d94ddcd246d1" providerId="ADAL" clId="{C9BB60AF-2D70-4DB5-9C45-2E7645F3EFB1}" dt="2024-06-11T17:37:54.425" v="4593" actId="6549"/>
          <ac:spMkLst>
            <pc:docMk/>
            <pc:sldMk cId="1366288022" sldId="273"/>
            <ac:spMk id="7" creationId="{20EE1FE7-1C2B-4DF5-369B-23E1B5DA87CB}"/>
          </ac:spMkLst>
        </pc:spChg>
        <pc:picChg chg="add mod">
          <ac:chgData name="Bob Isaacson" userId="bdbc7961-b2fd-4176-9c2b-d94ddcd246d1" providerId="ADAL" clId="{C9BB60AF-2D70-4DB5-9C45-2E7645F3EFB1}" dt="2024-06-11T17:38:22.491" v="4602" actId="1076"/>
          <ac:picMkLst>
            <pc:docMk/>
            <pc:sldMk cId="1366288022" sldId="273"/>
            <ac:picMk id="5" creationId="{6D75FC0B-C4C0-EBE2-ECE6-240286DBE63D}"/>
          </ac:picMkLst>
        </pc:picChg>
        <pc:picChg chg="add mod">
          <ac:chgData name="Bob Isaacson" userId="bdbc7961-b2fd-4176-9c2b-d94ddcd246d1" providerId="ADAL" clId="{C9BB60AF-2D70-4DB5-9C45-2E7645F3EFB1}" dt="2024-06-11T17:38:24.507" v="4603" actId="1076"/>
          <ac:picMkLst>
            <pc:docMk/>
            <pc:sldMk cId="1366288022" sldId="273"/>
            <ac:picMk id="8" creationId="{041DE3A3-C414-1FA4-C4EC-D58D3DD0BC4B}"/>
          </ac:picMkLst>
        </pc:picChg>
      </pc:sldChg>
      <pc:sldChg chg="addSp delSp modSp add mod setBg delDesignElem">
        <pc:chgData name="Bob Isaacson" userId="bdbc7961-b2fd-4176-9c2b-d94ddcd246d1" providerId="ADAL" clId="{C9BB60AF-2D70-4DB5-9C45-2E7645F3EFB1}" dt="2024-06-11T17:49:43.155" v="4912" actId="1076"/>
        <pc:sldMkLst>
          <pc:docMk/>
          <pc:sldMk cId="4251108431" sldId="274"/>
        </pc:sldMkLst>
        <pc:spChg chg="mod">
          <ac:chgData name="Bob Isaacson" userId="bdbc7961-b2fd-4176-9c2b-d94ddcd246d1" providerId="ADAL" clId="{C9BB60AF-2D70-4DB5-9C45-2E7645F3EFB1}" dt="2024-06-11T17:49:43.155" v="4912" actId="1076"/>
          <ac:spMkLst>
            <pc:docMk/>
            <pc:sldMk cId="4251108431" sldId="274"/>
            <ac:spMk id="2" creationId="{61523356-2916-00E6-48E2-23791A7D75C2}"/>
          </ac:spMkLst>
        </pc:spChg>
        <pc:spChg chg="mod">
          <ac:chgData name="Bob Isaacson" userId="bdbc7961-b2fd-4176-9c2b-d94ddcd246d1" providerId="ADAL" clId="{C9BB60AF-2D70-4DB5-9C45-2E7645F3EFB1}" dt="2024-06-11T17:49:26.923" v="4910" actId="14100"/>
          <ac:spMkLst>
            <pc:docMk/>
            <pc:sldMk cId="4251108431" sldId="274"/>
            <ac:spMk id="3" creationId="{BD3F7943-5182-EC87-A8B0-E3FF1BEEACB8}"/>
          </ac:spMkLst>
        </pc:spChg>
        <pc:spChg chg="add mod">
          <ac:chgData name="Bob Isaacson" userId="bdbc7961-b2fd-4176-9c2b-d94ddcd246d1" providerId="ADAL" clId="{C9BB60AF-2D70-4DB5-9C45-2E7645F3EFB1}" dt="2024-06-11T17:49:23.590" v="4909" actId="1076"/>
          <ac:spMkLst>
            <pc:docMk/>
            <pc:sldMk cId="4251108431" sldId="274"/>
            <ac:spMk id="6" creationId="{A5B67CEE-651C-5020-4119-3926F4ED3E43}"/>
          </ac:spMkLst>
        </pc:spChg>
        <pc:spChg chg="add">
          <ac:chgData name="Bob Isaacson" userId="bdbc7961-b2fd-4176-9c2b-d94ddcd246d1" providerId="ADAL" clId="{C9BB60AF-2D70-4DB5-9C45-2E7645F3EFB1}" dt="2024-06-11T17:47:50.509" v="4885" actId="26606"/>
          <ac:spMkLst>
            <pc:docMk/>
            <pc:sldMk cId="4251108431" sldId="274"/>
            <ac:spMk id="9" creationId="{6DA65B90-7B06-4499-91BA-CDDD36132481}"/>
          </ac:spMkLst>
        </pc:spChg>
        <pc:spChg chg="add">
          <ac:chgData name="Bob Isaacson" userId="bdbc7961-b2fd-4176-9c2b-d94ddcd246d1" providerId="ADAL" clId="{C9BB60AF-2D70-4DB5-9C45-2E7645F3EFB1}" dt="2024-06-11T17:47:50.509" v="4885" actId="26606"/>
          <ac:spMkLst>
            <pc:docMk/>
            <pc:sldMk cId="4251108431" sldId="274"/>
            <ac:spMk id="11" creationId="{9502469D-C562-48E3-ABA2-3CFA55C52684}"/>
          </ac:spMkLst>
        </pc:spChg>
        <pc:spChg chg="del">
          <ac:chgData name="Bob Isaacson" userId="bdbc7961-b2fd-4176-9c2b-d94ddcd246d1" providerId="ADAL" clId="{C9BB60AF-2D70-4DB5-9C45-2E7645F3EFB1}" dt="2024-06-11T17:40:03.667" v="4644"/>
          <ac:spMkLst>
            <pc:docMk/>
            <pc:sldMk cId="4251108431" sldId="274"/>
            <ac:spMk id="30" creationId="{6DA65B90-7B06-4499-91BA-CDDD36132481}"/>
          </ac:spMkLst>
        </pc:spChg>
        <pc:spChg chg="del">
          <ac:chgData name="Bob Isaacson" userId="bdbc7961-b2fd-4176-9c2b-d94ddcd246d1" providerId="ADAL" clId="{C9BB60AF-2D70-4DB5-9C45-2E7645F3EFB1}" dt="2024-06-11T17:40:03.667" v="4644"/>
          <ac:spMkLst>
            <pc:docMk/>
            <pc:sldMk cId="4251108431" sldId="274"/>
            <ac:spMk id="31" creationId="{9502469D-C562-48E3-ABA2-3CFA55C52684}"/>
          </ac:spMkLst>
        </pc:spChg>
        <pc:picChg chg="mod">
          <ac:chgData name="Bob Isaacson" userId="bdbc7961-b2fd-4176-9c2b-d94ddcd246d1" providerId="ADAL" clId="{C9BB60AF-2D70-4DB5-9C45-2E7645F3EFB1}" dt="2024-06-11T17:47:50.509" v="4885" actId="26606"/>
          <ac:picMkLst>
            <pc:docMk/>
            <pc:sldMk cId="4251108431" sldId="274"/>
            <ac:picMk id="4" creationId="{8380F054-7CC4-0CB6-CB46-19DA648D79A3}"/>
          </ac:picMkLst>
        </pc:picChg>
        <pc:cxnChg chg="add">
          <ac:chgData name="Bob Isaacson" userId="bdbc7961-b2fd-4176-9c2b-d94ddcd246d1" providerId="ADAL" clId="{C9BB60AF-2D70-4DB5-9C45-2E7645F3EFB1}" dt="2024-06-11T17:47:50.509" v="4885" actId="26606"/>
          <ac:cxnSpMkLst>
            <pc:docMk/>
            <pc:sldMk cId="4251108431" sldId="274"/>
            <ac:cxnSpMk id="13" creationId="{A64D5C8D-3333-4172-8FBC-0B9A76250FEE}"/>
          </ac:cxnSpMkLst>
        </pc:cxnChg>
        <pc:cxnChg chg="add">
          <ac:chgData name="Bob Isaacson" userId="bdbc7961-b2fd-4176-9c2b-d94ddcd246d1" providerId="ADAL" clId="{C9BB60AF-2D70-4DB5-9C45-2E7645F3EFB1}" dt="2024-06-11T17:47:50.509" v="4885" actId="26606"/>
          <ac:cxnSpMkLst>
            <pc:docMk/>
            <pc:sldMk cId="4251108431" sldId="274"/>
            <ac:cxnSpMk id="15" creationId="{471910D7-A277-4C92-B072-C4469C2FC41C}"/>
          </ac:cxnSpMkLst>
        </pc:cxnChg>
        <pc:cxnChg chg="add">
          <ac:chgData name="Bob Isaacson" userId="bdbc7961-b2fd-4176-9c2b-d94ddcd246d1" providerId="ADAL" clId="{C9BB60AF-2D70-4DB5-9C45-2E7645F3EFB1}" dt="2024-06-11T17:47:50.509" v="4885" actId="26606"/>
          <ac:cxnSpMkLst>
            <pc:docMk/>
            <pc:sldMk cId="4251108431" sldId="274"/>
            <ac:cxnSpMk id="17" creationId="{4D594499-F983-4364-8ABC-5BCDC2E906BF}"/>
          </ac:cxnSpMkLst>
        </pc:cxnChg>
        <pc:cxnChg chg="add">
          <ac:chgData name="Bob Isaacson" userId="bdbc7961-b2fd-4176-9c2b-d94ddcd246d1" providerId="ADAL" clId="{C9BB60AF-2D70-4DB5-9C45-2E7645F3EFB1}" dt="2024-06-11T17:47:50.509" v="4885" actId="26606"/>
          <ac:cxnSpMkLst>
            <pc:docMk/>
            <pc:sldMk cId="4251108431" sldId="274"/>
            <ac:cxnSpMk id="19" creationId="{6D4C177C-581F-4CC8-A686-0B6D25DC6A70}"/>
          </ac:cxnSpMkLst>
        </pc:cxnChg>
        <pc:cxnChg chg="del">
          <ac:chgData name="Bob Isaacson" userId="bdbc7961-b2fd-4176-9c2b-d94ddcd246d1" providerId="ADAL" clId="{C9BB60AF-2D70-4DB5-9C45-2E7645F3EFB1}" dt="2024-06-11T17:40:03.667" v="4644"/>
          <ac:cxnSpMkLst>
            <pc:docMk/>
            <pc:sldMk cId="4251108431" sldId="274"/>
            <ac:cxnSpMk id="32" creationId="{6D4C177C-581F-4CC8-A686-0B6D25DC6A70}"/>
          </ac:cxnSpMkLst>
        </pc:cxnChg>
        <pc:cxnChg chg="del">
          <ac:chgData name="Bob Isaacson" userId="bdbc7961-b2fd-4176-9c2b-d94ddcd246d1" providerId="ADAL" clId="{C9BB60AF-2D70-4DB5-9C45-2E7645F3EFB1}" dt="2024-06-11T17:40:03.667" v="4644"/>
          <ac:cxnSpMkLst>
            <pc:docMk/>
            <pc:sldMk cId="4251108431" sldId="274"/>
            <ac:cxnSpMk id="33" creationId="{FFCB2E8B-F8CC-4CF1-9D6C-B01F64C8DDDE}"/>
          </ac:cxnSpMkLst>
        </pc:cxnChg>
        <pc:cxnChg chg="del">
          <ac:chgData name="Bob Isaacson" userId="bdbc7961-b2fd-4176-9c2b-d94ddcd246d1" providerId="ADAL" clId="{C9BB60AF-2D70-4DB5-9C45-2E7645F3EFB1}" dt="2024-06-11T17:40:03.667" v="4644"/>
          <ac:cxnSpMkLst>
            <pc:docMk/>
            <pc:sldMk cId="4251108431" sldId="274"/>
            <ac:cxnSpMk id="34" creationId="{05B8EA5E-9C54-40D2-A319-5533E7D50E3C}"/>
          </ac:cxnSpMkLst>
        </pc:cxnChg>
      </pc:sldChg>
      <pc:sldMasterChg chg="add del addSldLayout delSldLayout">
        <pc:chgData name="Bob Isaacson" userId="bdbc7961-b2fd-4176-9c2b-d94ddcd246d1" providerId="ADAL" clId="{C9BB60AF-2D70-4DB5-9C45-2E7645F3EFB1}" dt="2024-06-11T15:04:03.757" v="2" actId="26606"/>
        <pc:sldMasterMkLst>
          <pc:docMk/>
          <pc:sldMasterMk cId="3328958398" sldId="2147483660"/>
        </pc:sldMasterMkLst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4284039400" sldId="2147483661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446510828" sldId="2147483662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760844252" sldId="2147483663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2272062950" sldId="2147483664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2485663871" sldId="2147483665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513847127" sldId="2147483666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3455560710" sldId="2147483667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3094520068" sldId="2147483668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555201214" sldId="2147483669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1480445722" sldId="2147483670"/>
          </pc:sldLayoutMkLst>
        </pc:sldLayoutChg>
        <pc:sldLayoutChg chg="add del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328958398" sldId="2147483660"/>
            <pc:sldLayoutMk cId="2121060758" sldId="2147483671"/>
          </pc:sldLayoutMkLst>
        </pc:sldLayoutChg>
      </pc:sldMasterChg>
      <pc:sldMasterChg chg="add del addSldLayout delSldLayout">
        <pc:chgData name="Bob Isaacson" userId="bdbc7961-b2fd-4176-9c2b-d94ddcd246d1" providerId="ADAL" clId="{C9BB60AF-2D70-4DB5-9C45-2E7645F3EFB1}" dt="2024-06-11T15:04:03.728" v="1" actId="26606"/>
        <pc:sldMasterMkLst>
          <pc:docMk/>
          <pc:sldMasterMk cId="1714559581" sldId="2147483695"/>
        </pc:sldMasterMkLst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2682755883" sldId="2147483684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4190674264" sldId="2147483685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1487793621" sldId="2147483686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3634750714" sldId="2147483687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2119278393" sldId="2147483688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378036174" sldId="2147483689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2723579962" sldId="2147483690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1791370951" sldId="2147483691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1550445013" sldId="2147483692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2253581756" sldId="2147483693"/>
          </pc:sldLayoutMkLst>
        </pc:sldLayoutChg>
        <pc:sldLayoutChg chg="add del">
          <pc:chgData name="Bob Isaacson" userId="bdbc7961-b2fd-4176-9c2b-d94ddcd246d1" providerId="ADAL" clId="{C9BB60AF-2D70-4DB5-9C45-2E7645F3EFB1}" dt="2024-06-11T15:04:03.728" v="1" actId="26606"/>
          <pc:sldLayoutMkLst>
            <pc:docMk/>
            <pc:sldMasterMk cId="1714559581" sldId="2147483695"/>
            <pc:sldLayoutMk cId="3125503227" sldId="2147483694"/>
          </pc:sldLayoutMkLst>
        </pc:sldLayoutChg>
      </pc:sldMasterChg>
      <pc:sldMasterChg chg="add addSldLayout">
        <pc:chgData name="Bob Isaacson" userId="bdbc7961-b2fd-4176-9c2b-d94ddcd246d1" providerId="ADAL" clId="{C9BB60AF-2D70-4DB5-9C45-2E7645F3EFB1}" dt="2024-06-11T15:04:03.757" v="2" actId="26606"/>
        <pc:sldMasterMkLst>
          <pc:docMk/>
          <pc:sldMasterMk cId="3979560020" sldId="2147483708"/>
        </pc:sldMasterMkLst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610980271" sldId="2147483697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3060281833" sldId="2147483698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898157394" sldId="2147483699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465243050" sldId="2147483700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122736199" sldId="2147483701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699704217" sldId="2147483702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4252850469" sldId="2147483703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3775040922" sldId="2147483704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444224712" sldId="2147483705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3407476268" sldId="2147483706"/>
          </pc:sldLayoutMkLst>
        </pc:sldLayoutChg>
        <pc:sldLayoutChg chg="add">
          <pc:chgData name="Bob Isaacson" userId="bdbc7961-b2fd-4176-9c2b-d94ddcd246d1" providerId="ADAL" clId="{C9BB60AF-2D70-4DB5-9C45-2E7645F3EFB1}" dt="2024-06-11T15:04:03.757" v="2" actId="26606"/>
          <pc:sldLayoutMkLst>
            <pc:docMk/>
            <pc:sldMasterMk cId="3979560020" sldId="2147483708"/>
            <pc:sldLayoutMk cId="1286662995" sldId="2147483707"/>
          </pc:sldLayoutMkLst>
        </pc:sldLayoutChg>
      </pc:sldMasterChg>
    </pc:docChg>
  </pc:docChgLst>
  <pc:docChgLst>
    <pc:chgData name="Ken Poole" userId="S::kpoole@crec.net::54992865-7d04-4a86-9a03-7addd7f1075c" providerId="AD" clId="Web-{F01174F8-4DE0-DED1-1FF3-FABE9EC402B8}"/>
    <pc:docChg chg="addSld modSld">
      <pc:chgData name="Ken Poole" userId="S::kpoole@crec.net::54992865-7d04-4a86-9a03-7addd7f1075c" providerId="AD" clId="Web-{F01174F8-4DE0-DED1-1FF3-FABE9EC402B8}" dt="2024-06-12T11:30:22.979" v="638" actId="20577"/>
      <pc:docMkLst>
        <pc:docMk/>
      </pc:docMkLst>
      <pc:sldChg chg="modSp">
        <pc:chgData name="Ken Poole" userId="S::kpoole@crec.net::54992865-7d04-4a86-9a03-7addd7f1075c" providerId="AD" clId="Web-{F01174F8-4DE0-DED1-1FF3-FABE9EC402B8}" dt="2024-06-12T11:19:57.327" v="218" actId="20577"/>
        <pc:sldMkLst>
          <pc:docMk/>
          <pc:sldMk cId="77616269" sldId="268"/>
        </pc:sldMkLst>
        <pc:spChg chg="mod">
          <ac:chgData name="Ken Poole" userId="S::kpoole@crec.net::54992865-7d04-4a86-9a03-7addd7f1075c" providerId="AD" clId="Web-{F01174F8-4DE0-DED1-1FF3-FABE9EC402B8}" dt="2024-06-12T11:19:57.327" v="218" actId="20577"/>
          <ac:spMkLst>
            <pc:docMk/>
            <pc:sldMk cId="77616269" sldId="268"/>
            <ac:spMk id="2" creationId="{8D9753FA-22B8-2DB7-5EBB-DA248DE2FF09}"/>
          </ac:spMkLst>
        </pc:spChg>
      </pc:sldChg>
      <pc:sldChg chg="modSp">
        <pc:chgData name="Ken Poole" userId="S::kpoole@crec.net::54992865-7d04-4a86-9a03-7addd7f1075c" providerId="AD" clId="Web-{F01174F8-4DE0-DED1-1FF3-FABE9EC402B8}" dt="2024-06-12T11:19:29.654" v="209" actId="20577"/>
        <pc:sldMkLst>
          <pc:docMk/>
          <pc:sldMk cId="2629517554" sldId="269"/>
        </pc:sldMkLst>
        <pc:spChg chg="mod">
          <ac:chgData name="Ken Poole" userId="S::kpoole@crec.net::54992865-7d04-4a86-9a03-7addd7f1075c" providerId="AD" clId="Web-{F01174F8-4DE0-DED1-1FF3-FABE9EC402B8}" dt="2024-06-12T11:19:29.654" v="209" actId="20577"/>
          <ac:spMkLst>
            <pc:docMk/>
            <pc:sldMk cId="2629517554" sldId="269"/>
            <ac:spMk id="7" creationId="{20EE1FE7-1C2B-4DF5-369B-23E1B5DA87CB}"/>
          </ac:spMkLst>
        </pc:spChg>
      </pc:sldChg>
      <pc:sldChg chg="modSp">
        <pc:chgData name="Ken Poole" userId="S::kpoole@crec.net::54992865-7d04-4a86-9a03-7addd7f1075c" providerId="AD" clId="Web-{F01174F8-4DE0-DED1-1FF3-FABE9EC402B8}" dt="2024-06-12T11:15:38.239" v="104" actId="20577"/>
        <pc:sldMkLst>
          <pc:docMk/>
          <pc:sldMk cId="4289893620" sldId="270"/>
        </pc:sldMkLst>
        <pc:spChg chg="mod">
          <ac:chgData name="Ken Poole" userId="S::kpoole@crec.net::54992865-7d04-4a86-9a03-7addd7f1075c" providerId="AD" clId="Web-{F01174F8-4DE0-DED1-1FF3-FABE9EC402B8}" dt="2024-06-12T11:15:38.239" v="104" actId="20577"/>
          <ac:spMkLst>
            <pc:docMk/>
            <pc:sldMk cId="4289893620" sldId="270"/>
            <ac:spMk id="9" creationId="{23585215-F382-DCF8-B2D6-838BFD133C48}"/>
          </ac:spMkLst>
        </pc:spChg>
        <pc:picChg chg="mod">
          <ac:chgData name="Ken Poole" userId="S::kpoole@crec.net::54992865-7d04-4a86-9a03-7addd7f1075c" providerId="AD" clId="Web-{F01174F8-4DE0-DED1-1FF3-FABE9EC402B8}" dt="2024-06-12T11:13:55.094" v="67" actId="1076"/>
          <ac:picMkLst>
            <pc:docMk/>
            <pc:sldMk cId="4289893620" sldId="270"/>
            <ac:picMk id="11" creationId="{96A56A41-1140-346F-743C-CF0076C405F8}"/>
          </ac:picMkLst>
        </pc:picChg>
      </pc:sldChg>
      <pc:sldChg chg="modSp">
        <pc:chgData name="Ken Poole" userId="S::kpoole@crec.net::54992865-7d04-4a86-9a03-7addd7f1075c" providerId="AD" clId="Web-{F01174F8-4DE0-DED1-1FF3-FABE9EC402B8}" dt="2024-06-12T11:29:10.226" v="605" actId="20577"/>
        <pc:sldMkLst>
          <pc:docMk/>
          <pc:sldMk cId="1249124628" sldId="271"/>
        </pc:sldMkLst>
        <pc:spChg chg="mod">
          <ac:chgData name="Ken Poole" userId="S::kpoole@crec.net::54992865-7d04-4a86-9a03-7addd7f1075c" providerId="AD" clId="Web-{F01174F8-4DE0-DED1-1FF3-FABE9EC402B8}" dt="2024-06-12T11:29:10.226" v="605" actId="20577"/>
          <ac:spMkLst>
            <pc:docMk/>
            <pc:sldMk cId="1249124628" sldId="271"/>
            <ac:spMk id="3" creationId="{59BF3A27-BF78-B974-5933-30001F7AF974}"/>
          </ac:spMkLst>
        </pc:spChg>
        <pc:picChg chg="mod">
          <ac:chgData name="Ken Poole" userId="S::kpoole@crec.net::54992865-7d04-4a86-9a03-7addd7f1075c" providerId="AD" clId="Web-{F01174F8-4DE0-DED1-1FF3-FABE9EC402B8}" dt="2024-06-12T11:28:48.600" v="596" actId="1076"/>
          <ac:picMkLst>
            <pc:docMk/>
            <pc:sldMk cId="1249124628" sldId="271"/>
            <ac:picMk id="7" creationId="{9825B710-855F-64B9-BA3F-82038A29DCCA}"/>
          </ac:picMkLst>
        </pc:picChg>
      </pc:sldChg>
      <pc:sldChg chg="modSp">
        <pc:chgData name="Ken Poole" userId="S::kpoole@crec.net::54992865-7d04-4a86-9a03-7addd7f1075c" providerId="AD" clId="Web-{F01174F8-4DE0-DED1-1FF3-FABE9EC402B8}" dt="2024-06-12T11:24:03.010" v="468" actId="20577"/>
        <pc:sldMkLst>
          <pc:docMk/>
          <pc:sldMk cId="3635183303" sldId="272"/>
        </pc:sldMkLst>
        <pc:spChg chg="mod">
          <ac:chgData name="Ken Poole" userId="S::kpoole@crec.net::54992865-7d04-4a86-9a03-7addd7f1075c" providerId="AD" clId="Web-{F01174F8-4DE0-DED1-1FF3-FABE9EC402B8}" dt="2024-06-12T11:24:03.010" v="468" actId="20577"/>
          <ac:spMkLst>
            <pc:docMk/>
            <pc:sldMk cId="3635183303" sldId="272"/>
            <ac:spMk id="5" creationId="{DE4B200F-6F54-4A24-B263-AC8BF3A26D15}"/>
          </ac:spMkLst>
        </pc:spChg>
      </pc:sldChg>
      <pc:sldChg chg="modSp">
        <pc:chgData name="Ken Poole" userId="S::kpoole@crec.net::54992865-7d04-4a86-9a03-7addd7f1075c" providerId="AD" clId="Web-{F01174F8-4DE0-DED1-1FF3-FABE9EC402B8}" dt="2024-06-12T11:17:45.009" v="154" actId="20577"/>
        <pc:sldMkLst>
          <pc:docMk/>
          <pc:sldMk cId="1366288022" sldId="273"/>
        </pc:sldMkLst>
        <pc:spChg chg="mod">
          <ac:chgData name="Ken Poole" userId="S::kpoole@crec.net::54992865-7d04-4a86-9a03-7addd7f1075c" providerId="AD" clId="Web-{F01174F8-4DE0-DED1-1FF3-FABE9EC402B8}" dt="2024-06-12T11:17:45.009" v="154" actId="20577"/>
          <ac:spMkLst>
            <pc:docMk/>
            <pc:sldMk cId="1366288022" sldId="273"/>
            <ac:spMk id="7" creationId="{20EE1FE7-1C2B-4DF5-369B-23E1B5DA87CB}"/>
          </ac:spMkLst>
        </pc:spChg>
      </pc:sldChg>
      <pc:sldChg chg="addSp modSp new">
        <pc:chgData name="Ken Poole" userId="S::kpoole@crec.net::54992865-7d04-4a86-9a03-7addd7f1075c" providerId="AD" clId="Web-{F01174F8-4DE0-DED1-1FF3-FABE9EC402B8}" dt="2024-06-12T11:30:22.979" v="638" actId="20577"/>
        <pc:sldMkLst>
          <pc:docMk/>
          <pc:sldMk cId="2430107937" sldId="275"/>
        </pc:sldMkLst>
        <pc:spChg chg="mod">
          <ac:chgData name="Ken Poole" userId="S::kpoole@crec.net::54992865-7d04-4a86-9a03-7addd7f1075c" providerId="AD" clId="Web-{F01174F8-4DE0-DED1-1FF3-FABE9EC402B8}" dt="2024-06-12T11:29:41.461" v="618" actId="20577"/>
          <ac:spMkLst>
            <pc:docMk/>
            <pc:sldMk cId="2430107937" sldId="275"/>
            <ac:spMk id="2" creationId="{DED063FC-06DA-EC79-85DC-447A5A26FD1C}"/>
          </ac:spMkLst>
        </pc:spChg>
        <pc:spChg chg="mod">
          <ac:chgData name="Ken Poole" userId="S::kpoole@crec.net::54992865-7d04-4a86-9a03-7addd7f1075c" providerId="AD" clId="Web-{F01174F8-4DE0-DED1-1FF3-FABE9EC402B8}" dt="2024-06-12T11:30:22.979" v="638" actId="20577"/>
          <ac:spMkLst>
            <pc:docMk/>
            <pc:sldMk cId="2430107937" sldId="275"/>
            <ac:spMk id="3" creationId="{AC42065C-8E5F-9FEA-12E0-EE8036FD095E}"/>
          </ac:spMkLst>
        </pc:spChg>
        <pc:picChg chg="add">
          <ac:chgData name="Ken Poole" userId="S::kpoole@crec.net::54992865-7d04-4a86-9a03-7addd7f1075c" providerId="AD" clId="Web-{F01174F8-4DE0-DED1-1FF3-FABE9EC402B8}" dt="2024-06-12T11:24:41.371" v="475"/>
          <ac:picMkLst>
            <pc:docMk/>
            <pc:sldMk cId="2430107937" sldId="275"/>
            <ac:picMk id="5" creationId="{C716972C-8B75-A1B0-C25A-F145471BB6B2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" Type="http://schemas.openxmlformats.org/officeDocument/2006/relationships/image" Target="../media/image4.svg"/><Relationship Id="rId16" Type="http://schemas.openxmlformats.org/officeDocument/2006/relationships/image" Target="../media/image18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" Type="http://schemas.openxmlformats.org/officeDocument/2006/relationships/image" Target="../media/image4.svg"/><Relationship Id="rId16" Type="http://schemas.openxmlformats.org/officeDocument/2006/relationships/image" Target="../media/image18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53A16-BAE3-40DA-AA77-DAA83378FEE0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11180B-7B23-40DF-9196-180CDFAC48D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Monthly Bulletins</a:t>
          </a:r>
        </a:p>
      </dgm:t>
    </dgm:pt>
    <dgm:pt modelId="{22D2374C-4FB0-4499-A6C9-B45243FF1CF5}" type="parTrans" cxnId="{A34B271E-3FF1-4C3D-9B5E-562F5B59A288}">
      <dgm:prSet/>
      <dgm:spPr/>
      <dgm:t>
        <a:bodyPr/>
        <a:lstStyle/>
        <a:p>
          <a:endParaRPr lang="en-US"/>
        </a:p>
      </dgm:t>
    </dgm:pt>
    <dgm:pt modelId="{90DBB8F2-2A78-4201-BF9B-3DB40BA6796F}" type="sibTrans" cxnId="{A34B271E-3FF1-4C3D-9B5E-562F5B59A28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8055137-7403-4AB3-8436-E37CBE6A2FC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Web Content and Reports</a:t>
          </a:r>
        </a:p>
      </dgm:t>
    </dgm:pt>
    <dgm:pt modelId="{55E51D85-915A-44F1-84A8-0C4E15D540A2}" type="parTrans" cxnId="{B998AFA2-83D9-4C40-B7B6-47C8B4917BD6}">
      <dgm:prSet/>
      <dgm:spPr/>
      <dgm:t>
        <a:bodyPr/>
        <a:lstStyle/>
        <a:p>
          <a:endParaRPr lang="en-US"/>
        </a:p>
      </dgm:t>
    </dgm:pt>
    <dgm:pt modelId="{2C21D6B5-A0E7-48E5-8E09-A8D855ADA2A5}" type="sibTrans" cxnId="{B998AFA2-83D9-4C40-B7B6-47C8B4917BD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6A76282-BAFE-4AC6-9F1D-96E4AD4551E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Leadership Curriculum</a:t>
          </a:r>
        </a:p>
      </dgm:t>
    </dgm:pt>
    <dgm:pt modelId="{A827EF34-C628-441E-8425-A293708DA1E3}" type="parTrans" cxnId="{F2243B5E-D5AA-43D1-A4B6-1B8A93AF61FC}">
      <dgm:prSet/>
      <dgm:spPr/>
      <dgm:t>
        <a:bodyPr/>
        <a:lstStyle/>
        <a:p>
          <a:endParaRPr lang="en-US"/>
        </a:p>
      </dgm:t>
    </dgm:pt>
    <dgm:pt modelId="{1116641A-3CBB-4959-897B-87E456021577}" type="sibTrans" cxnId="{F2243B5E-D5AA-43D1-A4B6-1B8A93AF61F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E3A0B53-41A3-412C-871A-CD388B04AF5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Webinars/Meetings</a:t>
          </a:r>
        </a:p>
      </dgm:t>
    </dgm:pt>
    <dgm:pt modelId="{0A64A46A-7D72-4F39-89D5-CB6FE20D6325}" type="parTrans" cxnId="{30E89DF9-4854-4374-BCB6-B9409F3D5C7E}">
      <dgm:prSet/>
      <dgm:spPr/>
      <dgm:t>
        <a:bodyPr/>
        <a:lstStyle/>
        <a:p>
          <a:endParaRPr lang="en-US"/>
        </a:p>
      </dgm:t>
    </dgm:pt>
    <dgm:pt modelId="{48A05E47-6B87-4B22-9151-99B0558A1E1F}" type="sibTrans" cxnId="{30E89DF9-4854-4374-BCB6-B9409F3D5C7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ADD50BB-8A1F-4EE9-B4ED-532974F7EE8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Subject Matter Expertise</a:t>
          </a:r>
        </a:p>
      </dgm:t>
    </dgm:pt>
    <dgm:pt modelId="{7291D221-30AF-47A5-A2CD-1207E308DD3C}" type="parTrans" cxnId="{B92EEB49-9A37-4176-9150-66ABF940C188}">
      <dgm:prSet/>
      <dgm:spPr/>
      <dgm:t>
        <a:bodyPr/>
        <a:lstStyle/>
        <a:p>
          <a:endParaRPr lang="en-US"/>
        </a:p>
      </dgm:t>
    </dgm:pt>
    <dgm:pt modelId="{8CFAD5D3-B863-41A3-8402-878AB286F6BD}" type="sibTrans" cxnId="{B92EEB49-9A37-4176-9150-66ABF940C18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C3F7EF2-2116-46B4-AB31-8A7C1916587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Network Meetings</a:t>
          </a:r>
        </a:p>
      </dgm:t>
    </dgm:pt>
    <dgm:pt modelId="{AC9D95D0-E602-4FC9-A02E-EADB87D221B5}" type="parTrans" cxnId="{44DAAE7A-4380-4593-9BEE-2DC931E7B644}">
      <dgm:prSet/>
      <dgm:spPr/>
      <dgm:t>
        <a:bodyPr/>
        <a:lstStyle/>
        <a:p>
          <a:endParaRPr lang="en-US"/>
        </a:p>
      </dgm:t>
    </dgm:pt>
    <dgm:pt modelId="{66F20661-3D99-4443-9E87-CA1F53D408E9}" type="sibTrans" cxnId="{44DAAE7A-4380-4593-9BEE-2DC931E7B64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15ED7F6-A76D-4741-B00B-4E02A86184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SEDE Management</a:t>
          </a:r>
        </a:p>
      </dgm:t>
    </dgm:pt>
    <dgm:pt modelId="{0DB2596F-37B6-4742-B537-F387BC4B6D70}" type="parTrans" cxnId="{6F6CA491-8D33-465F-91DA-027C13169255}">
      <dgm:prSet/>
      <dgm:spPr/>
      <dgm:t>
        <a:bodyPr/>
        <a:lstStyle/>
        <a:p>
          <a:endParaRPr lang="en-US"/>
        </a:p>
      </dgm:t>
    </dgm:pt>
    <dgm:pt modelId="{5E101BED-398C-4168-AB8A-1C2998944632}" type="sibTrans" cxnId="{6F6CA491-8D33-465F-91DA-027C13169255}">
      <dgm:prSet/>
      <dgm:spPr/>
      <dgm:t>
        <a:bodyPr/>
        <a:lstStyle/>
        <a:p>
          <a:endParaRPr lang="en-US"/>
        </a:p>
      </dgm:t>
    </dgm:pt>
    <dgm:pt modelId="{6E6D98A3-B355-4E85-9274-B61208B278A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Exclusive Research and Convenings</a:t>
          </a:r>
        </a:p>
      </dgm:t>
    </dgm:pt>
    <dgm:pt modelId="{5B0CD712-5AB0-4CB9-B6A0-9EC168CD5DE4}" type="parTrans" cxnId="{F085E7B2-E276-4D13-9B0C-1FAB37E2E214}">
      <dgm:prSet/>
      <dgm:spPr/>
      <dgm:t>
        <a:bodyPr/>
        <a:lstStyle/>
        <a:p>
          <a:endParaRPr lang="en-US"/>
        </a:p>
      </dgm:t>
    </dgm:pt>
    <dgm:pt modelId="{1C02557E-20C4-48EA-A647-B86A5F20F9A2}" type="sibTrans" cxnId="{F085E7B2-E276-4D13-9B0C-1FAB37E2E21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0C447A3-37CC-460B-AF9D-2E828133E3A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Proprietary Databases</a:t>
          </a:r>
        </a:p>
      </dgm:t>
    </dgm:pt>
    <dgm:pt modelId="{2B6EF5B6-A9A5-4B71-B6D3-EDBF8BCBC499}" type="parTrans" cxnId="{67173D38-064B-45E7-9639-8E295C110C78}">
      <dgm:prSet/>
      <dgm:spPr/>
      <dgm:t>
        <a:bodyPr/>
        <a:lstStyle/>
        <a:p>
          <a:endParaRPr lang="en-US"/>
        </a:p>
      </dgm:t>
    </dgm:pt>
    <dgm:pt modelId="{F5E3ADB3-BC02-4CE6-8655-872A925612F9}" type="sibTrans" cxnId="{67173D38-064B-45E7-9639-8E295C110C7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7E21DC7-BB95-4AF2-8186-88B592090F75}" type="pres">
      <dgm:prSet presAssocID="{55A53A16-BAE3-40DA-AA77-DAA83378FEE0}" presName="root" presStyleCnt="0">
        <dgm:presLayoutVars>
          <dgm:dir/>
          <dgm:resizeHandles val="exact"/>
        </dgm:presLayoutVars>
      </dgm:prSet>
      <dgm:spPr/>
    </dgm:pt>
    <dgm:pt modelId="{248D4209-9D67-4DC8-8657-4202A729F5FC}" type="pres">
      <dgm:prSet presAssocID="{55A53A16-BAE3-40DA-AA77-DAA83378FEE0}" presName="container" presStyleCnt="0">
        <dgm:presLayoutVars>
          <dgm:dir/>
          <dgm:resizeHandles val="exact"/>
        </dgm:presLayoutVars>
      </dgm:prSet>
      <dgm:spPr/>
    </dgm:pt>
    <dgm:pt modelId="{0A991EFB-F353-40D7-81C1-86F0BDB03B90}" type="pres">
      <dgm:prSet presAssocID="{5711180B-7B23-40DF-9196-180CDFAC48DA}" presName="compNode" presStyleCnt="0"/>
      <dgm:spPr/>
    </dgm:pt>
    <dgm:pt modelId="{0E685C5A-1D0A-4DA9-AB7C-19574093CC83}" type="pres">
      <dgm:prSet presAssocID="{5711180B-7B23-40DF-9196-180CDFAC48DA}" presName="iconBgRect" presStyleLbl="bgShp" presStyleIdx="0" presStyleCnt="9"/>
      <dgm:spPr/>
    </dgm:pt>
    <dgm:pt modelId="{6337526A-18A8-40AB-8F4B-12034F320088}" type="pres">
      <dgm:prSet presAssocID="{5711180B-7B23-40DF-9196-180CDFAC48DA}" presName="iconRect" presStyleLbl="node1" presStyleIdx="0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F93C6F00-CD90-4E16-9427-9AB0981D8E31}" type="pres">
      <dgm:prSet presAssocID="{5711180B-7B23-40DF-9196-180CDFAC48DA}" presName="spaceRect" presStyleCnt="0"/>
      <dgm:spPr/>
    </dgm:pt>
    <dgm:pt modelId="{AC3FCCA6-F7E7-4708-8701-4BA52E4BCBB6}" type="pres">
      <dgm:prSet presAssocID="{5711180B-7B23-40DF-9196-180CDFAC48DA}" presName="textRect" presStyleLbl="revTx" presStyleIdx="0" presStyleCnt="9">
        <dgm:presLayoutVars>
          <dgm:chMax val="1"/>
          <dgm:chPref val="1"/>
        </dgm:presLayoutVars>
      </dgm:prSet>
      <dgm:spPr/>
    </dgm:pt>
    <dgm:pt modelId="{F09A9666-3977-48C2-828B-336C1A94AF20}" type="pres">
      <dgm:prSet presAssocID="{90DBB8F2-2A78-4201-BF9B-3DB40BA6796F}" presName="sibTrans" presStyleLbl="sibTrans2D1" presStyleIdx="0" presStyleCnt="0"/>
      <dgm:spPr/>
    </dgm:pt>
    <dgm:pt modelId="{F5A3A6AF-74A2-44AA-B3AB-474C73850855}" type="pres">
      <dgm:prSet presAssocID="{1ADD50BB-8A1F-4EE9-B4ED-532974F7EE86}" presName="compNode" presStyleCnt="0"/>
      <dgm:spPr/>
    </dgm:pt>
    <dgm:pt modelId="{5E0BA74E-0C61-4123-8796-9C496631BD38}" type="pres">
      <dgm:prSet presAssocID="{1ADD50BB-8A1F-4EE9-B4ED-532974F7EE86}" presName="iconBgRect" presStyleLbl="bgShp" presStyleIdx="1" presStyleCnt="9"/>
      <dgm:spPr/>
    </dgm:pt>
    <dgm:pt modelId="{C95746F6-22A8-4CF7-AC1F-0E296E280DB4}" type="pres">
      <dgm:prSet presAssocID="{1ADD50BB-8A1F-4EE9-B4ED-532974F7EE86}" presName="iconRect" presStyleLbl="node1" presStyleIdx="1" presStyleCnt="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1AAE82ED-3508-4854-B1FD-4A27B7566B6B}" type="pres">
      <dgm:prSet presAssocID="{1ADD50BB-8A1F-4EE9-B4ED-532974F7EE86}" presName="spaceRect" presStyleCnt="0"/>
      <dgm:spPr/>
    </dgm:pt>
    <dgm:pt modelId="{676CF58F-4A50-4509-8546-CA452D2B4B91}" type="pres">
      <dgm:prSet presAssocID="{1ADD50BB-8A1F-4EE9-B4ED-532974F7EE86}" presName="textRect" presStyleLbl="revTx" presStyleIdx="1" presStyleCnt="9">
        <dgm:presLayoutVars>
          <dgm:chMax val="1"/>
          <dgm:chPref val="1"/>
        </dgm:presLayoutVars>
      </dgm:prSet>
      <dgm:spPr/>
    </dgm:pt>
    <dgm:pt modelId="{940C2258-2F8B-4D2D-B151-158EDC355D58}" type="pres">
      <dgm:prSet presAssocID="{8CFAD5D3-B863-41A3-8402-878AB286F6BD}" presName="sibTrans" presStyleLbl="sibTrans2D1" presStyleIdx="0" presStyleCnt="0"/>
      <dgm:spPr/>
    </dgm:pt>
    <dgm:pt modelId="{D4C0D983-0F29-419D-A281-C4DABC48D755}" type="pres">
      <dgm:prSet presAssocID="{38055137-7403-4AB3-8436-E37CBE6A2FC8}" presName="compNode" presStyleCnt="0"/>
      <dgm:spPr/>
    </dgm:pt>
    <dgm:pt modelId="{C81CBC82-730C-4760-8308-F478938505C9}" type="pres">
      <dgm:prSet presAssocID="{38055137-7403-4AB3-8436-E37CBE6A2FC8}" presName="iconBgRect" presStyleLbl="bgShp" presStyleIdx="2" presStyleCnt="9"/>
      <dgm:spPr/>
    </dgm:pt>
    <dgm:pt modelId="{45D25EF8-DDF6-4AD3-BFCE-9CBA68A3D32F}" type="pres">
      <dgm:prSet presAssocID="{38055137-7403-4AB3-8436-E37CBE6A2FC8}" presName="iconRect" presStyleLbl="node1" presStyleIdx="2" presStyleCnt="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85EFBA37-9C2D-43D2-BAD2-CD821505660E}" type="pres">
      <dgm:prSet presAssocID="{38055137-7403-4AB3-8436-E37CBE6A2FC8}" presName="spaceRect" presStyleCnt="0"/>
      <dgm:spPr/>
    </dgm:pt>
    <dgm:pt modelId="{9952E544-E453-4416-AB03-A3D2DEF7598C}" type="pres">
      <dgm:prSet presAssocID="{38055137-7403-4AB3-8436-E37CBE6A2FC8}" presName="textRect" presStyleLbl="revTx" presStyleIdx="2" presStyleCnt="9">
        <dgm:presLayoutVars>
          <dgm:chMax val="1"/>
          <dgm:chPref val="1"/>
        </dgm:presLayoutVars>
      </dgm:prSet>
      <dgm:spPr/>
    </dgm:pt>
    <dgm:pt modelId="{2F9D6104-E40A-4705-9A75-8244940077F7}" type="pres">
      <dgm:prSet presAssocID="{2C21D6B5-A0E7-48E5-8E09-A8D855ADA2A5}" presName="sibTrans" presStyleLbl="sibTrans2D1" presStyleIdx="0" presStyleCnt="0"/>
      <dgm:spPr/>
    </dgm:pt>
    <dgm:pt modelId="{A2DCFB40-F1E5-4978-A679-E1A10A91EA28}" type="pres">
      <dgm:prSet presAssocID="{BE3A0B53-41A3-412C-871A-CD388B04AF55}" presName="compNode" presStyleCnt="0"/>
      <dgm:spPr/>
    </dgm:pt>
    <dgm:pt modelId="{DA1055D3-C49E-49AF-A3A6-828AA9450E6A}" type="pres">
      <dgm:prSet presAssocID="{BE3A0B53-41A3-412C-871A-CD388B04AF55}" presName="iconBgRect" presStyleLbl="bgShp" presStyleIdx="3" presStyleCnt="9"/>
      <dgm:spPr/>
    </dgm:pt>
    <dgm:pt modelId="{744AE7A8-5395-43E5-9967-905055652CDC}" type="pres">
      <dgm:prSet presAssocID="{BE3A0B53-41A3-412C-871A-CD388B04AF55}" presName="iconRect" presStyleLbl="node1" presStyleIdx="3" presStyleCnt="9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nline meeting with solid fill"/>
        </a:ext>
      </dgm:extLst>
    </dgm:pt>
    <dgm:pt modelId="{DB51786F-6BB1-4EDF-8A09-918491C0B00D}" type="pres">
      <dgm:prSet presAssocID="{BE3A0B53-41A3-412C-871A-CD388B04AF55}" presName="spaceRect" presStyleCnt="0"/>
      <dgm:spPr/>
    </dgm:pt>
    <dgm:pt modelId="{EE0C0CA3-4103-4D5F-816A-392B77CB1E5C}" type="pres">
      <dgm:prSet presAssocID="{BE3A0B53-41A3-412C-871A-CD388B04AF55}" presName="textRect" presStyleLbl="revTx" presStyleIdx="3" presStyleCnt="9">
        <dgm:presLayoutVars>
          <dgm:chMax val="1"/>
          <dgm:chPref val="1"/>
        </dgm:presLayoutVars>
      </dgm:prSet>
      <dgm:spPr/>
    </dgm:pt>
    <dgm:pt modelId="{B3535267-31C6-4799-9C4B-B5F0778C8678}" type="pres">
      <dgm:prSet presAssocID="{48A05E47-6B87-4B22-9151-99B0558A1E1F}" presName="sibTrans" presStyleLbl="sibTrans2D1" presStyleIdx="0" presStyleCnt="0"/>
      <dgm:spPr/>
    </dgm:pt>
    <dgm:pt modelId="{8A6D1A19-8881-4F5B-90D0-185AB4896F17}" type="pres">
      <dgm:prSet presAssocID="{6E6D98A3-B355-4E85-9274-B61208B278AF}" presName="compNode" presStyleCnt="0"/>
      <dgm:spPr/>
    </dgm:pt>
    <dgm:pt modelId="{D8EB4C99-B944-42A6-889C-AB69646DA6ED}" type="pres">
      <dgm:prSet presAssocID="{6E6D98A3-B355-4E85-9274-B61208B278AF}" presName="iconBgRect" presStyleLbl="bgShp" presStyleIdx="4" presStyleCnt="9"/>
      <dgm:spPr/>
    </dgm:pt>
    <dgm:pt modelId="{A8C2984C-8C6B-4F90-A8EF-8F463C39583A}" type="pres">
      <dgm:prSet presAssocID="{6E6D98A3-B355-4E85-9274-B61208B278AF}" presName="iconRect" presStyleLbl="node1" presStyleIdx="4" presStyleCnt="9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 outline"/>
        </a:ext>
      </dgm:extLst>
    </dgm:pt>
    <dgm:pt modelId="{2EA7023A-354A-4A32-AB84-3D895081DDBF}" type="pres">
      <dgm:prSet presAssocID="{6E6D98A3-B355-4E85-9274-B61208B278AF}" presName="spaceRect" presStyleCnt="0"/>
      <dgm:spPr/>
    </dgm:pt>
    <dgm:pt modelId="{AFC4EB79-86B3-4439-98EC-555270808918}" type="pres">
      <dgm:prSet presAssocID="{6E6D98A3-B355-4E85-9274-B61208B278AF}" presName="textRect" presStyleLbl="revTx" presStyleIdx="4" presStyleCnt="9">
        <dgm:presLayoutVars>
          <dgm:chMax val="1"/>
          <dgm:chPref val="1"/>
        </dgm:presLayoutVars>
      </dgm:prSet>
      <dgm:spPr/>
    </dgm:pt>
    <dgm:pt modelId="{94992432-10AD-441C-805D-BE6D048073FC}" type="pres">
      <dgm:prSet presAssocID="{1C02557E-20C4-48EA-A647-B86A5F20F9A2}" presName="sibTrans" presStyleLbl="sibTrans2D1" presStyleIdx="0" presStyleCnt="0"/>
      <dgm:spPr/>
    </dgm:pt>
    <dgm:pt modelId="{4FCB49C6-30C5-4BC4-AAE4-ABDEB77A2BBC}" type="pres">
      <dgm:prSet presAssocID="{F0C447A3-37CC-460B-AF9D-2E828133E3A0}" presName="compNode" presStyleCnt="0"/>
      <dgm:spPr/>
    </dgm:pt>
    <dgm:pt modelId="{B637B59D-ADC2-41CD-9C4D-7135A1E780AD}" type="pres">
      <dgm:prSet presAssocID="{F0C447A3-37CC-460B-AF9D-2E828133E3A0}" presName="iconBgRect" presStyleLbl="bgShp" presStyleIdx="5" presStyleCnt="9"/>
      <dgm:spPr/>
    </dgm:pt>
    <dgm:pt modelId="{A7EA2F8A-EE36-4726-A706-BCC6F4C44404}" type="pres">
      <dgm:prSet presAssocID="{F0C447A3-37CC-460B-AF9D-2E828133E3A0}" presName="iconRect" presStyleLbl="node1" presStyleIdx="5" presStyleCnt="9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tabase outline"/>
        </a:ext>
      </dgm:extLst>
    </dgm:pt>
    <dgm:pt modelId="{F4E39B07-281E-4628-89DC-1C5D5580AC3D}" type="pres">
      <dgm:prSet presAssocID="{F0C447A3-37CC-460B-AF9D-2E828133E3A0}" presName="spaceRect" presStyleCnt="0"/>
      <dgm:spPr/>
    </dgm:pt>
    <dgm:pt modelId="{C258E40E-F167-4D8B-85F9-E268E902CBBB}" type="pres">
      <dgm:prSet presAssocID="{F0C447A3-37CC-460B-AF9D-2E828133E3A0}" presName="textRect" presStyleLbl="revTx" presStyleIdx="5" presStyleCnt="9">
        <dgm:presLayoutVars>
          <dgm:chMax val="1"/>
          <dgm:chPref val="1"/>
        </dgm:presLayoutVars>
      </dgm:prSet>
      <dgm:spPr/>
    </dgm:pt>
    <dgm:pt modelId="{EB9B0037-90DA-4BAC-8392-5F4B3520F36E}" type="pres">
      <dgm:prSet presAssocID="{F5E3ADB3-BC02-4CE6-8655-872A925612F9}" presName="sibTrans" presStyleLbl="sibTrans2D1" presStyleIdx="0" presStyleCnt="0"/>
      <dgm:spPr/>
    </dgm:pt>
    <dgm:pt modelId="{64B409A7-9FD5-48ED-8552-89D0BB8AB662}" type="pres">
      <dgm:prSet presAssocID="{66A76282-BAFE-4AC6-9F1D-96E4AD4551E6}" presName="compNode" presStyleCnt="0"/>
      <dgm:spPr/>
    </dgm:pt>
    <dgm:pt modelId="{7770DEB3-6025-42A7-82D9-27F12A0E431B}" type="pres">
      <dgm:prSet presAssocID="{66A76282-BAFE-4AC6-9F1D-96E4AD4551E6}" presName="iconBgRect" presStyleLbl="bgShp" presStyleIdx="6" presStyleCnt="9"/>
      <dgm:spPr/>
    </dgm:pt>
    <dgm:pt modelId="{DB65EAE5-0231-4F93-9875-272A03A49DFC}" type="pres">
      <dgm:prSet presAssocID="{66A76282-BAFE-4AC6-9F1D-96E4AD4551E6}" presName="iconRect" presStyleLbl="node1" presStyleIdx="6" presStyleCnt="9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6745A6D9-841C-4B2F-886F-A33FE266B50F}" type="pres">
      <dgm:prSet presAssocID="{66A76282-BAFE-4AC6-9F1D-96E4AD4551E6}" presName="spaceRect" presStyleCnt="0"/>
      <dgm:spPr/>
    </dgm:pt>
    <dgm:pt modelId="{B4F86C22-A609-44DA-BBE1-0BC7FC4F4BF8}" type="pres">
      <dgm:prSet presAssocID="{66A76282-BAFE-4AC6-9F1D-96E4AD4551E6}" presName="textRect" presStyleLbl="revTx" presStyleIdx="6" presStyleCnt="9">
        <dgm:presLayoutVars>
          <dgm:chMax val="1"/>
          <dgm:chPref val="1"/>
        </dgm:presLayoutVars>
      </dgm:prSet>
      <dgm:spPr/>
    </dgm:pt>
    <dgm:pt modelId="{BEAA8788-E138-4F8D-B78E-20BD74668B3C}" type="pres">
      <dgm:prSet presAssocID="{1116641A-3CBB-4959-897B-87E456021577}" presName="sibTrans" presStyleLbl="sibTrans2D1" presStyleIdx="0" presStyleCnt="0"/>
      <dgm:spPr/>
    </dgm:pt>
    <dgm:pt modelId="{F9D0AED7-A407-4F15-B2D4-B594B965CC5A}" type="pres">
      <dgm:prSet presAssocID="{6C3F7EF2-2116-46B4-AB31-8A7C19165872}" presName="compNode" presStyleCnt="0"/>
      <dgm:spPr/>
    </dgm:pt>
    <dgm:pt modelId="{5E0190B6-BBC3-4834-9EFE-5B7E5E424BDB}" type="pres">
      <dgm:prSet presAssocID="{6C3F7EF2-2116-46B4-AB31-8A7C19165872}" presName="iconBgRect" presStyleLbl="bgShp" presStyleIdx="7" presStyleCnt="9"/>
      <dgm:spPr/>
    </dgm:pt>
    <dgm:pt modelId="{382708E0-F831-40C2-BC87-B327C8C7A10B}" type="pres">
      <dgm:prSet presAssocID="{6C3F7EF2-2116-46B4-AB31-8A7C19165872}" presName="iconRect" presStyleLbl="node1" presStyleIdx="7" presStyleCnt="9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DF71589F-E0AB-4E7F-85D5-0FD9EB174ECD}" type="pres">
      <dgm:prSet presAssocID="{6C3F7EF2-2116-46B4-AB31-8A7C19165872}" presName="spaceRect" presStyleCnt="0"/>
      <dgm:spPr/>
    </dgm:pt>
    <dgm:pt modelId="{C138EE4D-EA64-4D36-9955-0A3A2D9CD427}" type="pres">
      <dgm:prSet presAssocID="{6C3F7EF2-2116-46B4-AB31-8A7C19165872}" presName="textRect" presStyleLbl="revTx" presStyleIdx="7" presStyleCnt="9">
        <dgm:presLayoutVars>
          <dgm:chMax val="1"/>
          <dgm:chPref val="1"/>
        </dgm:presLayoutVars>
      </dgm:prSet>
      <dgm:spPr/>
    </dgm:pt>
    <dgm:pt modelId="{10DC844D-3421-4BEA-90C7-F401AF67E20E}" type="pres">
      <dgm:prSet presAssocID="{66F20661-3D99-4443-9E87-CA1F53D408E9}" presName="sibTrans" presStyleLbl="sibTrans2D1" presStyleIdx="0" presStyleCnt="0"/>
      <dgm:spPr/>
    </dgm:pt>
    <dgm:pt modelId="{9A3EB162-97BB-43EC-A9D4-702223005878}" type="pres">
      <dgm:prSet presAssocID="{815ED7F6-A76D-4741-B00B-4E02A8618405}" presName="compNode" presStyleCnt="0"/>
      <dgm:spPr/>
    </dgm:pt>
    <dgm:pt modelId="{C2324DE5-5AEB-4C6D-A426-DE822983BF24}" type="pres">
      <dgm:prSet presAssocID="{815ED7F6-A76D-4741-B00B-4E02A8618405}" presName="iconBgRect" presStyleLbl="bgShp" presStyleIdx="8" presStyleCnt="9"/>
      <dgm:spPr/>
    </dgm:pt>
    <dgm:pt modelId="{8555A13A-7DDE-4F0F-B7EA-4E71683E05C5}" type="pres">
      <dgm:prSet presAssocID="{815ED7F6-A76D-4741-B00B-4E02A8618405}" presName="iconRect" presStyleLbl="node1" presStyleIdx="8" presStyleCnt="9"/>
      <dgm:spPr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AE5CD2FC-905B-4E40-BD90-D4C088AA0ABB}" type="pres">
      <dgm:prSet presAssocID="{815ED7F6-A76D-4741-B00B-4E02A8618405}" presName="spaceRect" presStyleCnt="0"/>
      <dgm:spPr/>
    </dgm:pt>
    <dgm:pt modelId="{F4E7144A-1B27-40AA-9B9E-454AA56517B7}" type="pres">
      <dgm:prSet presAssocID="{815ED7F6-A76D-4741-B00B-4E02A8618405}" presName="textRect" presStyleLbl="revTx" presStyleIdx="8" presStyleCnt="9">
        <dgm:presLayoutVars>
          <dgm:chMax val="1"/>
          <dgm:chPref val="1"/>
        </dgm:presLayoutVars>
      </dgm:prSet>
      <dgm:spPr/>
    </dgm:pt>
  </dgm:ptLst>
  <dgm:cxnLst>
    <dgm:cxn modelId="{05016909-020A-42EA-AE7D-CF2D0CD16765}" type="presOf" srcId="{90DBB8F2-2A78-4201-BF9B-3DB40BA6796F}" destId="{F09A9666-3977-48C2-828B-336C1A94AF20}" srcOrd="0" destOrd="0" presId="urn:microsoft.com/office/officeart/2018/2/layout/IconCircleList"/>
    <dgm:cxn modelId="{8D3B4A0B-949A-4277-83BF-62C8BD0F507E}" type="presOf" srcId="{BE3A0B53-41A3-412C-871A-CD388B04AF55}" destId="{EE0C0CA3-4103-4D5F-816A-392B77CB1E5C}" srcOrd="0" destOrd="0" presId="urn:microsoft.com/office/officeart/2018/2/layout/IconCircleList"/>
    <dgm:cxn modelId="{4BF8880E-7362-4510-BD23-E9AA188AE697}" type="presOf" srcId="{6E6D98A3-B355-4E85-9274-B61208B278AF}" destId="{AFC4EB79-86B3-4439-98EC-555270808918}" srcOrd="0" destOrd="0" presId="urn:microsoft.com/office/officeart/2018/2/layout/IconCircleList"/>
    <dgm:cxn modelId="{6FDC7512-315A-412D-B625-97944294EF08}" type="presOf" srcId="{66A76282-BAFE-4AC6-9F1D-96E4AD4551E6}" destId="{B4F86C22-A609-44DA-BBE1-0BC7FC4F4BF8}" srcOrd="0" destOrd="0" presId="urn:microsoft.com/office/officeart/2018/2/layout/IconCircleList"/>
    <dgm:cxn modelId="{0523A71B-F5BF-4797-8FE2-EE035F20BFAC}" type="presOf" srcId="{6C3F7EF2-2116-46B4-AB31-8A7C19165872}" destId="{C138EE4D-EA64-4D36-9955-0A3A2D9CD427}" srcOrd="0" destOrd="0" presId="urn:microsoft.com/office/officeart/2018/2/layout/IconCircleList"/>
    <dgm:cxn modelId="{A34B271E-3FF1-4C3D-9B5E-562F5B59A288}" srcId="{55A53A16-BAE3-40DA-AA77-DAA83378FEE0}" destId="{5711180B-7B23-40DF-9196-180CDFAC48DA}" srcOrd="0" destOrd="0" parTransId="{22D2374C-4FB0-4499-A6C9-B45243FF1CF5}" sibTransId="{90DBB8F2-2A78-4201-BF9B-3DB40BA6796F}"/>
    <dgm:cxn modelId="{F13D5B31-A11B-401B-98E9-23D4F04DB039}" type="presOf" srcId="{66F20661-3D99-4443-9E87-CA1F53D408E9}" destId="{10DC844D-3421-4BEA-90C7-F401AF67E20E}" srcOrd="0" destOrd="0" presId="urn:microsoft.com/office/officeart/2018/2/layout/IconCircleList"/>
    <dgm:cxn modelId="{67173D38-064B-45E7-9639-8E295C110C78}" srcId="{55A53A16-BAE3-40DA-AA77-DAA83378FEE0}" destId="{F0C447A3-37CC-460B-AF9D-2E828133E3A0}" srcOrd="5" destOrd="0" parTransId="{2B6EF5B6-A9A5-4B71-B6D3-EDBF8BCBC499}" sibTransId="{F5E3ADB3-BC02-4CE6-8655-872A925612F9}"/>
    <dgm:cxn modelId="{F2BFFF38-9E96-4C41-BB1F-DAE4EFCCA7F1}" type="presOf" srcId="{F5E3ADB3-BC02-4CE6-8655-872A925612F9}" destId="{EB9B0037-90DA-4BAC-8392-5F4B3520F36E}" srcOrd="0" destOrd="0" presId="urn:microsoft.com/office/officeart/2018/2/layout/IconCircleList"/>
    <dgm:cxn modelId="{F2243B5E-D5AA-43D1-A4B6-1B8A93AF61FC}" srcId="{55A53A16-BAE3-40DA-AA77-DAA83378FEE0}" destId="{66A76282-BAFE-4AC6-9F1D-96E4AD4551E6}" srcOrd="6" destOrd="0" parTransId="{A827EF34-C628-441E-8425-A293708DA1E3}" sibTransId="{1116641A-3CBB-4959-897B-87E456021577}"/>
    <dgm:cxn modelId="{59585842-5254-4DC7-A3FA-3D53A11AAB80}" type="presOf" srcId="{F0C447A3-37CC-460B-AF9D-2E828133E3A0}" destId="{C258E40E-F167-4D8B-85F9-E268E902CBBB}" srcOrd="0" destOrd="0" presId="urn:microsoft.com/office/officeart/2018/2/layout/IconCircleList"/>
    <dgm:cxn modelId="{0C018C62-4CB6-470A-B907-2B48CBBAD8EB}" type="presOf" srcId="{1ADD50BB-8A1F-4EE9-B4ED-532974F7EE86}" destId="{676CF58F-4A50-4509-8546-CA452D2B4B91}" srcOrd="0" destOrd="0" presId="urn:microsoft.com/office/officeart/2018/2/layout/IconCircleList"/>
    <dgm:cxn modelId="{0DEFF964-DF57-45E7-9818-E40DC33F95DB}" type="presOf" srcId="{55A53A16-BAE3-40DA-AA77-DAA83378FEE0}" destId="{37E21DC7-BB95-4AF2-8186-88B592090F75}" srcOrd="0" destOrd="0" presId="urn:microsoft.com/office/officeart/2018/2/layout/IconCircleList"/>
    <dgm:cxn modelId="{B92EEB49-9A37-4176-9150-66ABF940C188}" srcId="{55A53A16-BAE3-40DA-AA77-DAA83378FEE0}" destId="{1ADD50BB-8A1F-4EE9-B4ED-532974F7EE86}" srcOrd="1" destOrd="0" parTransId="{7291D221-30AF-47A5-A2CD-1207E308DD3C}" sibTransId="{8CFAD5D3-B863-41A3-8402-878AB286F6BD}"/>
    <dgm:cxn modelId="{B0D33B4B-3AA9-43B9-AA29-F4CCC22686B0}" type="presOf" srcId="{8CFAD5D3-B863-41A3-8402-878AB286F6BD}" destId="{940C2258-2F8B-4D2D-B151-158EDC355D58}" srcOrd="0" destOrd="0" presId="urn:microsoft.com/office/officeart/2018/2/layout/IconCircleList"/>
    <dgm:cxn modelId="{848D354E-0117-4DF5-9C83-68CF5A88E028}" type="presOf" srcId="{48A05E47-6B87-4B22-9151-99B0558A1E1F}" destId="{B3535267-31C6-4799-9C4B-B5F0778C8678}" srcOrd="0" destOrd="0" presId="urn:microsoft.com/office/officeart/2018/2/layout/IconCircleList"/>
    <dgm:cxn modelId="{820FA25A-5275-4D89-A1CA-187879E5A550}" type="presOf" srcId="{1C02557E-20C4-48EA-A647-B86A5F20F9A2}" destId="{94992432-10AD-441C-805D-BE6D048073FC}" srcOrd="0" destOrd="0" presId="urn:microsoft.com/office/officeart/2018/2/layout/IconCircleList"/>
    <dgm:cxn modelId="{44DAAE7A-4380-4593-9BEE-2DC931E7B644}" srcId="{55A53A16-BAE3-40DA-AA77-DAA83378FEE0}" destId="{6C3F7EF2-2116-46B4-AB31-8A7C19165872}" srcOrd="7" destOrd="0" parTransId="{AC9D95D0-E602-4FC9-A02E-EADB87D221B5}" sibTransId="{66F20661-3D99-4443-9E87-CA1F53D408E9}"/>
    <dgm:cxn modelId="{38E81A82-4202-4724-B0EA-A977AD9CEFE6}" type="presOf" srcId="{1116641A-3CBB-4959-897B-87E456021577}" destId="{BEAA8788-E138-4F8D-B78E-20BD74668B3C}" srcOrd="0" destOrd="0" presId="urn:microsoft.com/office/officeart/2018/2/layout/IconCircleList"/>
    <dgm:cxn modelId="{8B93CB85-5F57-4D31-B912-E8BDE87AC189}" type="presOf" srcId="{38055137-7403-4AB3-8436-E37CBE6A2FC8}" destId="{9952E544-E453-4416-AB03-A3D2DEF7598C}" srcOrd="0" destOrd="0" presId="urn:microsoft.com/office/officeart/2018/2/layout/IconCircleList"/>
    <dgm:cxn modelId="{6F6CA491-8D33-465F-91DA-027C13169255}" srcId="{55A53A16-BAE3-40DA-AA77-DAA83378FEE0}" destId="{815ED7F6-A76D-4741-B00B-4E02A8618405}" srcOrd="8" destOrd="0" parTransId="{0DB2596F-37B6-4742-B537-F387BC4B6D70}" sibTransId="{5E101BED-398C-4168-AB8A-1C2998944632}"/>
    <dgm:cxn modelId="{B998AFA2-83D9-4C40-B7B6-47C8B4917BD6}" srcId="{55A53A16-BAE3-40DA-AA77-DAA83378FEE0}" destId="{38055137-7403-4AB3-8436-E37CBE6A2FC8}" srcOrd="2" destOrd="0" parTransId="{55E51D85-915A-44F1-84A8-0C4E15D540A2}" sibTransId="{2C21D6B5-A0E7-48E5-8E09-A8D855ADA2A5}"/>
    <dgm:cxn modelId="{A2F39EA3-234C-410F-AFA8-5646EAC17E7B}" type="presOf" srcId="{2C21D6B5-A0E7-48E5-8E09-A8D855ADA2A5}" destId="{2F9D6104-E40A-4705-9A75-8244940077F7}" srcOrd="0" destOrd="0" presId="urn:microsoft.com/office/officeart/2018/2/layout/IconCircleList"/>
    <dgm:cxn modelId="{485F9CA5-7B19-424B-A2D3-E5410950679C}" type="presOf" srcId="{815ED7F6-A76D-4741-B00B-4E02A8618405}" destId="{F4E7144A-1B27-40AA-9B9E-454AA56517B7}" srcOrd="0" destOrd="0" presId="urn:microsoft.com/office/officeart/2018/2/layout/IconCircleList"/>
    <dgm:cxn modelId="{F085E7B2-E276-4D13-9B0C-1FAB37E2E214}" srcId="{55A53A16-BAE3-40DA-AA77-DAA83378FEE0}" destId="{6E6D98A3-B355-4E85-9274-B61208B278AF}" srcOrd="4" destOrd="0" parTransId="{5B0CD712-5AB0-4CB9-B6A0-9EC168CD5DE4}" sibTransId="{1C02557E-20C4-48EA-A647-B86A5F20F9A2}"/>
    <dgm:cxn modelId="{E9C546CF-70C3-4F9F-A0E7-F3881EA825D5}" type="presOf" srcId="{5711180B-7B23-40DF-9196-180CDFAC48DA}" destId="{AC3FCCA6-F7E7-4708-8701-4BA52E4BCBB6}" srcOrd="0" destOrd="0" presId="urn:microsoft.com/office/officeart/2018/2/layout/IconCircleList"/>
    <dgm:cxn modelId="{30E89DF9-4854-4374-BCB6-B9409F3D5C7E}" srcId="{55A53A16-BAE3-40DA-AA77-DAA83378FEE0}" destId="{BE3A0B53-41A3-412C-871A-CD388B04AF55}" srcOrd="3" destOrd="0" parTransId="{0A64A46A-7D72-4F39-89D5-CB6FE20D6325}" sibTransId="{48A05E47-6B87-4B22-9151-99B0558A1E1F}"/>
    <dgm:cxn modelId="{C2B4D63F-19B9-4F92-AFC0-94FCFA05B855}" type="presParOf" srcId="{37E21DC7-BB95-4AF2-8186-88B592090F75}" destId="{248D4209-9D67-4DC8-8657-4202A729F5FC}" srcOrd="0" destOrd="0" presId="urn:microsoft.com/office/officeart/2018/2/layout/IconCircleList"/>
    <dgm:cxn modelId="{743429EB-EC77-4261-8361-819E2A850AFE}" type="presParOf" srcId="{248D4209-9D67-4DC8-8657-4202A729F5FC}" destId="{0A991EFB-F353-40D7-81C1-86F0BDB03B90}" srcOrd="0" destOrd="0" presId="urn:microsoft.com/office/officeart/2018/2/layout/IconCircleList"/>
    <dgm:cxn modelId="{8516C885-7663-4C5A-A4C2-891ED747D21E}" type="presParOf" srcId="{0A991EFB-F353-40D7-81C1-86F0BDB03B90}" destId="{0E685C5A-1D0A-4DA9-AB7C-19574093CC83}" srcOrd="0" destOrd="0" presId="urn:microsoft.com/office/officeart/2018/2/layout/IconCircleList"/>
    <dgm:cxn modelId="{4173EF96-6042-4927-83C7-ED74CC26E69F}" type="presParOf" srcId="{0A991EFB-F353-40D7-81C1-86F0BDB03B90}" destId="{6337526A-18A8-40AB-8F4B-12034F320088}" srcOrd="1" destOrd="0" presId="urn:microsoft.com/office/officeart/2018/2/layout/IconCircleList"/>
    <dgm:cxn modelId="{F34971A0-7D7E-4637-816E-D250D18C9301}" type="presParOf" srcId="{0A991EFB-F353-40D7-81C1-86F0BDB03B90}" destId="{F93C6F00-CD90-4E16-9427-9AB0981D8E31}" srcOrd="2" destOrd="0" presId="urn:microsoft.com/office/officeart/2018/2/layout/IconCircleList"/>
    <dgm:cxn modelId="{B9B98DA5-ACFC-42A7-B641-37F078E8EE35}" type="presParOf" srcId="{0A991EFB-F353-40D7-81C1-86F0BDB03B90}" destId="{AC3FCCA6-F7E7-4708-8701-4BA52E4BCBB6}" srcOrd="3" destOrd="0" presId="urn:microsoft.com/office/officeart/2018/2/layout/IconCircleList"/>
    <dgm:cxn modelId="{AA1A2433-01FA-4713-B528-FDAABE784B13}" type="presParOf" srcId="{248D4209-9D67-4DC8-8657-4202A729F5FC}" destId="{F09A9666-3977-48C2-828B-336C1A94AF20}" srcOrd="1" destOrd="0" presId="urn:microsoft.com/office/officeart/2018/2/layout/IconCircleList"/>
    <dgm:cxn modelId="{B442CAD5-615E-407A-B6A5-AC6D39369879}" type="presParOf" srcId="{248D4209-9D67-4DC8-8657-4202A729F5FC}" destId="{F5A3A6AF-74A2-44AA-B3AB-474C73850855}" srcOrd="2" destOrd="0" presId="urn:microsoft.com/office/officeart/2018/2/layout/IconCircleList"/>
    <dgm:cxn modelId="{680F4D49-BDCC-4275-96E7-37C145B69AA3}" type="presParOf" srcId="{F5A3A6AF-74A2-44AA-B3AB-474C73850855}" destId="{5E0BA74E-0C61-4123-8796-9C496631BD38}" srcOrd="0" destOrd="0" presId="urn:microsoft.com/office/officeart/2018/2/layout/IconCircleList"/>
    <dgm:cxn modelId="{AC7F98D7-834E-4B5A-A9F6-542954E9185E}" type="presParOf" srcId="{F5A3A6AF-74A2-44AA-B3AB-474C73850855}" destId="{C95746F6-22A8-4CF7-AC1F-0E296E280DB4}" srcOrd="1" destOrd="0" presId="urn:microsoft.com/office/officeart/2018/2/layout/IconCircleList"/>
    <dgm:cxn modelId="{084178A4-E4C7-4AEB-81C0-25F9AC32E0AF}" type="presParOf" srcId="{F5A3A6AF-74A2-44AA-B3AB-474C73850855}" destId="{1AAE82ED-3508-4854-B1FD-4A27B7566B6B}" srcOrd="2" destOrd="0" presId="urn:microsoft.com/office/officeart/2018/2/layout/IconCircleList"/>
    <dgm:cxn modelId="{EB51C457-9F6C-4E78-BA13-FFD1A337E142}" type="presParOf" srcId="{F5A3A6AF-74A2-44AA-B3AB-474C73850855}" destId="{676CF58F-4A50-4509-8546-CA452D2B4B91}" srcOrd="3" destOrd="0" presId="urn:microsoft.com/office/officeart/2018/2/layout/IconCircleList"/>
    <dgm:cxn modelId="{AD44473A-A8FA-4D7F-B553-9AB0B562DDF6}" type="presParOf" srcId="{248D4209-9D67-4DC8-8657-4202A729F5FC}" destId="{940C2258-2F8B-4D2D-B151-158EDC355D58}" srcOrd="3" destOrd="0" presId="urn:microsoft.com/office/officeart/2018/2/layout/IconCircleList"/>
    <dgm:cxn modelId="{AC59ED67-F0E2-4E96-AD59-154A1074212D}" type="presParOf" srcId="{248D4209-9D67-4DC8-8657-4202A729F5FC}" destId="{D4C0D983-0F29-419D-A281-C4DABC48D755}" srcOrd="4" destOrd="0" presId="urn:microsoft.com/office/officeart/2018/2/layout/IconCircleList"/>
    <dgm:cxn modelId="{CE244B32-623E-43CB-A322-ED9183D60540}" type="presParOf" srcId="{D4C0D983-0F29-419D-A281-C4DABC48D755}" destId="{C81CBC82-730C-4760-8308-F478938505C9}" srcOrd="0" destOrd="0" presId="urn:microsoft.com/office/officeart/2018/2/layout/IconCircleList"/>
    <dgm:cxn modelId="{0305D6AB-9B63-49B1-8B0A-3677D01B0F17}" type="presParOf" srcId="{D4C0D983-0F29-419D-A281-C4DABC48D755}" destId="{45D25EF8-DDF6-4AD3-BFCE-9CBA68A3D32F}" srcOrd="1" destOrd="0" presId="urn:microsoft.com/office/officeart/2018/2/layout/IconCircleList"/>
    <dgm:cxn modelId="{54072B24-A993-4B4D-BB2C-8D3710D5B484}" type="presParOf" srcId="{D4C0D983-0F29-419D-A281-C4DABC48D755}" destId="{85EFBA37-9C2D-43D2-BAD2-CD821505660E}" srcOrd="2" destOrd="0" presId="urn:microsoft.com/office/officeart/2018/2/layout/IconCircleList"/>
    <dgm:cxn modelId="{B141A67C-C5EE-4908-864B-E3306C53426C}" type="presParOf" srcId="{D4C0D983-0F29-419D-A281-C4DABC48D755}" destId="{9952E544-E453-4416-AB03-A3D2DEF7598C}" srcOrd="3" destOrd="0" presId="urn:microsoft.com/office/officeart/2018/2/layout/IconCircleList"/>
    <dgm:cxn modelId="{632541D6-30FD-400D-BC75-47FA8F2713EF}" type="presParOf" srcId="{248D4209-9D67-4DC8-8657-4202A729F5FC}" destId="{2F9D6104-E40A-4705-9A75-8244940077F7}" srcOrd="5" destOrd="0" presId="urn:microsoft.com/office/officeart/2018/2/layout/IconCircleList"/>
    <dgm:cxn modelId="{A2D2D604-8229-4E29-9CBD-2B9942FBBC2A}" type="presParOf" srcId="{248D4209-9D67-4DC8-8657-4202A729F5FC}" destId="{A2DCFB40-F1E5-4978-A679-E1A10A91EA28}" srcOrd="6" destOrd="0" presId="urn:microsoft.com/office/officeart/2018/2/layout/IconCircleList"/>
    <dgm:cxn modelId="{16717AA1-BBBA-4C50-A73E-C52118899D2C}" type="presParOf" srcId="{A2DCFB40-F1E5-4978-A679-E1A10A91EA28}" destId="{DA1055D3-C49E-49AF-A3A6-828AA9450E6A}" srcOrd="0" destOrd="0" presId="urn:microsoft.com/office/officeart/2018/2/layout/IconCircleList"/>
    <dgm:cxn modelId="{43D94533-D822-4C5B-8BAB-3EC66DD7AB25}" type="presParOf" srcId="{A2DCFB40-F1E5-4978-A679-E1A10A91EA28}" destId="{744AE7A8-5395-43E5-9967-905055652CDC}" srcOrd="1" destOrd="0" presId="urn:microsoft.com/office/officeart/2018/2/layout/IconCircleList"/>
    <dgm:cxn modelId="{0D02837D-DD28-47DC-8D7E-678B9325A4EF}" type="presParOf" srcId="{A2DCFB40-F1E5-4978-A679-E1A10A91EA28}" destId="{DB51786F-6BB1-4EDF-8A09-918491C0B00D}" srcOrd="2" destOrd="0" presId="urn:microsoft.com/office/officeart/2018/2/layout/IconCircleList"/>
    <dgm:cxn modelId="{5D33C0A1-CEBB-482F-88E2-9F351287CA45}" type="presParOf" srcId="{A2DCFB40-F1E5-4978-A679-E1A10A91EA28}" destId="{EE0C0CA3-4103-4D5F-816A-392B77CB1E5C}" srcOrd="3" destOrd="0" presId="urn:microsoft.com/office/officeart/2018/2/layout/IconCircleList"/>
    <dgm:cxn modelId="{D07CAC53-2D9B-4E7B-9F56-C5355EC4F37E}" type="presParOf" srcId="{248D4209-9D67-4DC8-8657-4202A729F5FC}" destId="{B3535267-31C6-4799-9C4B-B5F0778C8678}" srcOrd="7" destOrd="0" presId="urn:microsoft.com/office/officeart/2018/2/layout/IconCircleList"/>
    <dgm:cxn modelId="{1C7EA300-3731-4239-A587-EDF3375BF0BC}" type="presParOf" srcId="{248D4209-9D67-4DC8-8657-4202A729F5FC}" destId="{8A6D1A19-8881-4F5B-90D0-185AB4896F17}" srcOrd="8" destOrd="0" presId="urn:microsoft.com/office/officeart/2018/2/layout/IconCircleList"/>
    <dgm:cxn modelId="{742CA56D-8B89-4946-9EE3-F57F6C870293}" type="presParOf" srcId="{8A6D1A19-8881-4F5B-90D0-185AB4896F17}" destId="{D8EB4C99-B944-42A6-889C-AB69646DA6ED}" srcOrd="0" destOrd="0" presId="urn:microsoft.com/office/officeart/2018/2/layout/IconCircleList"/>
    <dgm:cxn modelId="{1524301B-B07C-4677-93F4-722BDDC555B6}" type="presParOf" srcId="{8A6D1A19-8881-4F5B-90D0-185AB4896F17}" destId="{A8C2984C-8C6B-4F90-A8EF-8F463C39583A}" srcOrd="1" destOrd="0" presId="urn:microsoft.com/office/officeart/2018/2/layout/IconCircleList"/>
    <dgm:cxn modelId="{B2E83A1C-BB0E-4DA4-917A-9B1F5196F318}" type="presParOf" srcId="{8A6D1A19-8881-4F5B-90D0-185AB4896F17}" destId="{2EA7023A-354A-4A32-AB84-3D895081DDBF}" srcOrd="2" destOrd="0" presId="urn:microsoft.com/office/officeart/2018/2/layout/IconCircleList"/>
    <dgm:cxn modelId="{6B7057D3-79C9-4BD8-912B-6458BF9765B2}" type="presParOf" srcId="{8A6D1A19-8881-4F5B-90D0-185AB4896F17}" destId="{AFC4EB79-86B3-4439-98EC-555270808918}" srcOrd="3" destOrd="0" presId="urn:microsoft.com/office/officeart/2018/2/layout/IconCircleList"/>
    <dgm:cxn modelId="{D31AD81F-B380-42A6-9D0D-70B93E7A52F6}" type="presParOf" srcId="{248D4209-9D67-4DC8-8657-4202A729F5FC}" destId="{94992432-10AD-441C-805D-BE6D048073FC}" srcOrd="9" destOrd="0" presId="urn:microsoft.com/office/officeart/2018/2/layout/IconCircleList"/>
    <dgm:cxn modelId="{98FA4CCC-C72F-49D5-8BBB-7D9E9C5B8A3F}" type="presParOf" srcId="{248D4209-9D67-4DC8-8657-4202A729F5FC}" destId="{4FCB49C6-30C5-4BC4-AAE4-ABDEB77A2BBC}" srcOrd="10" destOrd="0" presId="urn:microsoft.com/office/officeart/2018/2/layout/IconCircleList"/>
    <dgm:cxn modelId="{49BFA2B3-3572-4551-94EC-853950449459}" type="presParOf" srcId="{4FCB49C6-30C5-4BC4-AAE4-ABDEB77A2BBC}" destId="{B637B59D-ADC2-41CD-9C4D-7135A1E780AD}" srcOrd="0" destOrd="0" presId="urn:microsoft.com/office/officeart/2018/2/layout/IconCircleList"/>
    <dgm:cxn modelId="{7FFD5676-B193-4054-A1DC-EFB6002DD3F1}" type="presParOf" srcId="{4FCB49C6-30C5-4BC4-AAE4-ABDEB77A2BBC}" destId="{A7EA2F8A-EE36-4726-A706-BCC6F4C44404}" srcOrd="1" destOrd="0" presId="urn:microsoft.com/office/officeart/2018/2/layout/IconCircleList"/>
    <dgm:cxn modelId="{4A78A7C3-D65F-43E3-88EA-14BEE35B19A8}" type="presParOf" srcId="{4FCB49C6-30C5-4BC4-AAE4-ABDEB77A2BBC}" destId="{F4E39B07-281E-4628-89DC-1C5D5580AC3D}" srcOrd="2" destOrd="0" presId="urn:microsoft.com/office/officeart/2018/2/layout/IconCircleList"/>
    <dgm:cxn modelId="{65E5170F-1F35-4994-818A-90EE61442A8F}" type="presParOf" srcId="{4FCB49C6-30C5-4BC4-AAE4-ABDEB77A2BBC}" destId="{C258E40E-F167-4D8B-85F9-E268E902CBBB}" srcOrd="3" destOrd="0" presId="urn:microsoft.com/office/officeart/2018/2/layout/IconCircleList"/>
    <dgm:cxn modelId="{339A620E-2388-4309-BA56-78B2D66DFE04}" type="presParOf" srcId="{248D4209-9D67-4DC8-8657-4202A729F5FC}" destId="{EB9B0037-90DA-4BAC-8392-5F4B3520F36E}" srcOrd="11" destOrd="0" presId="urn:microsoft.com/office/officeart/2018/2/layout/IconCircleList"/>
    <dgm:cxn modelId="{FA0681EA-A6FA-4251-B674-E39FAC51127D}" type="presParOf" srcId="{248D4209-9D67-4DC8-8657-4202A729F5FC}" destId="{64B409A7-9FD5-48ED-8552-89D0BB8AB662}" srcOrd="12" destOrd="0" presId="urn:microsoft.com/office/officeart/2018/2/layout/IconCircleList"/>
    <dgm:cxn modelId="{1B8F6008-49B9-4896-A951-AF8D3D37C5A5}" type="presParOf" srcId="{64B409A7-9FD5-48ED-8552-89D0BB8AB662}" destId="{7770DEB3-6025-42A7-82D9-27F12A0E431B}" srcOrd="0" destOrd="0" presId="urn:microsoft.com/office/officeart/2018/2/layout/IconCircleList"/>
    <dgm:cxn modelId="{2FAEF39B-A055-4C64-85DB-C08BF33125C9}" type="presParOf" srcId="{64B409A7-9FD5-48ED-8552-89D0BB8AB662}" destId="{DB65EAE5-0231-4F93-9875-272A03A49DFC}" srcOrd="1" destOrd="0" presId="urn:microsoft.com/office/officeart/2018/2/layout/IconCircleList"/>
    <dgm:cxn modelId="{594B79F4-E161-4745-8105-7BC0FEDDC381}" type="presParOf" srcId="{64B409A7-9FD5-48ED-8552-89D0BB8AB662}" destId="{6745A6D9-841C-4B2F-886F-A33FE266B50F}" srcOrd="2" destOrd="0" presId="urn:microsoft.com/office/officeart/2018/2/layout/IconCircleList"/>
    <dgm:cxn modelId="{3986BF0C-1015-46C7-BEF6-A80A19925750}" type="presParOf" srcId="{64B409A7-9FD5-48ED-8552-89D0BB8AB662}" destId="{B4F86C22-A609-44DA-BBE1-0BC7FC4F4BF8}" srcOrd="3" destOrd="0" presId="urn:microsoft.com/office/officeart/2018/2/layout/IconCircleList"/>
    <dgm:cxn modelId="{68C7A940-73A9-4BA6-B59A-2D3C8FECB9B4}" type="presParOf" srcId="{248D4209-9D67-4DC8-8657-4202A729F5FC}" destId="{BEAA8788-E138-4F8D-B78E-20BD74668B3C}" srcOrd="13" destOrd="0" presId="urn:microsoft.com/office/officeart/2018/2/layout/IconCircleList"/>
    <dgm:cxn modelId="{5EA0C0BC-98EE-4546-83E1-2D3AEB018AF1}" type="presParOf" srcId="{248D4209-9D67-4DC8-8657-4202A729F5FC}" destId="{F9D0AED7-A407-4F15-B2D4-B594B965CC5A}" srcOrd="14" destOrd="0" presId="urn:microsoft.com/office/officeart/2018/2/layout/IconCircleList"/>
    <dgm:cxn modelId="{9BFF5A8D-5DDB-472B-8C7D-9E2E08AC18A8}" type="presParOf" srcId="{F9D0AED7-A407-4F15-B2D4-B594B965CC5A}" destId="{5E0190B6-BBC3-4834-9EFE-5B7E5E424BDB}" srcOrd="0" destOrd="0" presId="urn:microsoft.com/office/officeart/2018/2/layout/IconCircleList"/>
    <dgm:cxn modelId="{89EAFEF1-236F-47DB-9A64-F842B52D6CEF}" type="presParOf" srcId="{F9D0AED7-A407-4F15-B2D4-B594B965CC5A}" destId="{382708E0-F831-40C2-BC87-B327C8C7A10B}" srcOrd="1" destOrd="0" presId="urn:microsoft.com/office/officeart/2018/2/layout/IconCircleList"/>
    <dgm:cxn modelId="{4817B566-BA07-41A2-8574-5AC774593BBB}" type="presParOf" srcId="{F9D0AED7-A407-4F15-B2D4-B594B965CC5A}" destId="{DF71589F-E0AB-4E7F-85D5-0FD9EB174ECD}" srcOrd="2" destOrd="0" presId="urn:microsoft.com/office/officeart/2018/2/layout/IconCircleList"/>
    <dgm:cxn modelId="{270EFA5A-492B-4DBE-A992-274F928B5637}" type="presParOf" srcId="{F9D0AED7-A407-4F15-B2D4-B594B965CC5A}" destId="{C138EE4D-EA64-4D36-9955-0A3A2D9CD427}" srcOrd="3" destOrd="0" presId="urn:microsoft.com/office/officeart/2018/2/layout/IconCircleList"/>
    <dgm:cxn modelId="{C727530E-7C3D-4E6B-ACFF-73CD60E55928}" type="presParOf" srcId="{248D4209-9D67-4DC8-8657-4202A729F5FC}" destId="{10DC844D-3421-4BEA-90C7-F401AF67E20E}" srcOrd="15" destOrd="0" presId="urn:microsoft.com/office/officeart/2018/2/layout/IconCircleList"/>
    <dgm:cxn modelId="{018FCD47-4B41-4732-9B69-8DACC6CF1B33}" type="presParOf" srcId="{248D4209-9D67-4DC8-8657-4202A729F5FC}" destId="{9A3EB162-97BB-43EC-A9D4-702223005878}" srcOrd="16" destOrd="0" presId="urn:microsoft.com/office/officeart/2018/2/layout/IconCircleList"/>
    <dgm:cxn modelId="{22913F25-8C25-4B8D-9194-90555E65BC49}" type="presParOf" srcId="{9A3EB162-97BB-43EC-A9D4-702223005878}" destId="{C2324DE5-5AEB-4C6D-A426-DE822983BF24}" srcOrd="0" destOrd="0" presId="urn:microsoft.com/office/officeart/2018/2/layout/IconCircleList"/>
    <dgm:cxn modelId="{46B61F34-A2E4-4477-A8EE-65CAB8F1BB4A}" type="presParOf" srcId="{9A3EB162-97BB-43EC-A9D4-702223005878}" destId="{8555A13A-7DDE-4F0F-B7EA-4E71683E05C5}" srcOrd="1" destOrd="0" presId="urn:microsoft.com/office/officeart/2018/2/layout/IconCircleList"/>
    <dgm:cxn modelId="{BEEA19BC-21AC-47C6-AC6E-AE62A6BA1780}" type="presParOf" srcId="{9A3EB162-97BB-43EC-A9D4-702223005878}" destId="{AE5CD2FC-905B-4E40-BD90-D4C088AA0ABB}" srcOrd="2" destOrd="0" presId="urn:microsoft.com/office/officeart/2018/2/layout/IconCircleList"/>
    <dgm:cxn modelId="{22C7A357-72C8-4E74-B4D2-310C72025A76}" type="presParOf" srcId="{9A3EB162-97BB-43EC-A9D4-702223005878}" destId="{F4E7144A-1B27-40AA-9B9E-454AA56517B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85C5A-1D0A-4DA9-AB7C-19574093CC83}">
      <dsp:nvSpPr>
        <dsp:cNvPr id="0" name=""/>
        <dsp:cNvSpPr/>
      </dsp:nvSpPr>
      <dsp:spPr>
        <a:xfrm>
          <a:off x="146443" y="40857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37526A-18A8-40AB-8F4B-12034F320088}">
      <dsp:nvSpPr>
        <dsp:cNvPr id="0" name=""/>
        <dsp:cNvSpPr/>
      </dsp:nvSpPr>
      <dsp:spPr>
        <a:xfrm>
          <a:off x="313852" y="208266"/>
          <a:ext cx="462368" cy="4623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3FCCA6-F7E7-4708-8701-4BA52E4BCBB6}">
      <dsp:nvSpPr>
        <dsp:cNvPr id="0" name=""/>
        <dsp:cNvSpPr/>
      </dsp:nvSpPr>
      <dsp:spPr>
        <a:xfrm>
          <a:off x="1114455" y="40857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Monthly Bulletins</a:t>
          </a:r>
        </a:p>
      </dsp:txBody>
      <dsp:txXfrm>
        <a:off x="1114455" y="40857"/>
        <a:ext cx="1879081" cy="797186"/>
      </dsp:txXfrm>
    </dsp:sp>
    <dsp:sp modelId="{5E0BA74E-0C61-4123-8796-9C496631BD38}">
      <dsp:nvSpPr>
        <dsp:cNvPr id="0" name=""/>
        <dsp:cNvSpPr/>
      </dsp:nvSpPr>
      <dsp:spPr>
        <a:xfrm>
          <a:off x="3320953" y="40857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5746F6-22A8-4CF7-AC1F-0E296E280DB4}">
      <dsp:nvSpPr>
        <dsp:cNvPr id="0" name=""/>
        <dsp:cNvSpPr/>
      </dsp:nvSpPr>
      <dsp:spPr>
        <a:xfrm>
          <a:off x="3488362" y="208266"/>
          <a:ext cx="462368" cy="4623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CF58F-4A50-4509-8546-CA452D2B4B91}">
      <dsp:nvSpPr>
        <dsp:cNvPr id="0" name=""/>
        <dsp:cNvSpPr/>
      </dsp:nvSpPr>
      <dsp:spPr>
        <a:xfrm>
          <a:off x="4288964" y="40857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Subject Matter Expertise</a:t>
          </a:r>
        </a:p>
      </dsp:txBody>
      <dsp:txXfrm>
        <a:off x="4288964" y="40857"/>
        <a:ext cx="1879081" cy="797186"/>
      </dsp:txXfrm>
    </dsp:sp>
    <dsp:sp modelId="{C81CBC82-730C-4760-8308-F478938505C9}">
      <dsp:nvSpPr>
        <dsp:cNvPr id="0" name=""/>
        <dsp:cNvSpPr/>
      </dsp:nvSpPr>
      <dsp:spPr>
        <a:xfrm>
          <a:off x="6495462" y="40857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25EF8-DDF6-4AD3-BFCE-9CBA68A3D32F}">
      <dsp:nvSpPr>
        <dsp:cNvPr id="0" name=""/>
        <dsp:cNvSpPr/>
      </dsp:nvSpPr>
      <dsp:spPr>
        <a:xfrm>
          <a:off x="6662871" y="208266"/>
          <a:ext cx="462368" cy="4623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2E544-E453-4416-AB03-A3D2DEF7598C}">
      <dsp:nvSpPr>
        <dsp:cNvPr id="0" name=""/>
        <dsp:cNvSpPr/>
      </dsp:nvSpPr>
      <dsp:spPr>
        <a:xfrm>
          <a:off x="7463474" y="40857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Web Content and Reports</a:t>
          </a:r>
        </a:p>
      </dsp:txBody>
      <dsp:txXfrm>
        <a:off x="7463474" y="40857"/>
        <a:ext cx="1879081" cy="797186"/>
      </dsp:txXfrm>
    </dsp:sp>
    <dsp:sp modelId="{DA1055D3-C49E-49AF-A3A6-828AA9450E6A}">
      <dsp:nvSpPr>
        <dsp:cNvPr id="0" name=""/>
        <dsp:cNvSpPr/>
      </dsp:nvSpPr>
      <dsp:spPr>
        <a:xfrm>
          <a:off x="146443" y="1475098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4AE7A8-5395-43E5-9967-905055652CDC}">
      <dsp:nvSpPr>
        <dsp:cNvPr id="0" name=""/>
        <dsp:cNvSpPr/>
      </dsp:nvSpPr>
      <dsp:spPr>
        <a:xfrm>
          <a:off x="313852" y="1642507"/>
          <a:ext cx="462368" cy="4623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0C0CA3-4103-4D5F-816A-392B77CB1E5C}">
      <dsp:nvSpPr>
        <dsp:cNvPr id="0" name=""/>
        <dsp:cNvSpPr/>
      </dsp:nvSpPr>
      <dsp:spPr>
        <a:xfrm>
          <a:off x="1114455" y="1475098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Webinars/Meetings</a:t>
          </a:r>
        </a:p>
      </dsp:txBody>
      <dsp:txXfrm>
        <a:off x="1114455" y="1475098"/>
        <a:ext cx="1879081" cy="797186"/>
      </dsp:txXfrm>
    </dsp:sp>
    <dsp:sp modelId="{D8EB4C99-B944-42A6-889C-AB69646DA6ED}">
      <dsp:nvSpPr>
        <dsp:cNvPr id="0" name=""/>
        <dsp:cNvSpPr/>
      </dsp:nvSpPr>
      <dsp:spPr>
        <a:xfrm>
          <a:off x="3320953" y="1475098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2984C-8C6B-4F90-A8EF-8F463C39583A}">
      <dsp:nvSpPr>
        <dsp:cNvPr id="0" name=""/>
        <dsp:cNvSpPr/>
      </dsp:nvSpPr>
      <dsp:spPr>
        <a:xfrm>
          <a:off x="3488362" y="1642507"/>
          <a:ext cx="462368" cy="4623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C4EB79-86B3-4439-98EC-555270808918}">
      <dsp:nvSpPr>
        <dsp:cNvPr id="0" name=""/>
        <dsp:cNvSpPr/>
      </dsp:nvSpPr>
      <dsp:spPr>
        <a:xfrm>
          <a:off x="4288964" y="1475098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Exclusive Research and Convenings</a:t>
          </a:r>
        </a:p>
      </dsp:txBody>
      <dsp:txXfrm>
        <a:off x="4288964" y="1475098"/>
        <a:ext cx="1879081" cy="797186"/>
      </dsp:txXfrm>
    </dsp:sp>
    <dsp:sp modelId="{B637B59D-ADC2-41CD-9C4D-7135A1E780AD}">
      <dsp:nvSpPr>
        <dsp:cNvPr id="0" name=""/>
        <dsp:cNvSpPr/>
      </dsp:nvSpPr>
      <dsp:spPr>
        <a:xfrm>
          <a:off x="6495462" y="1475098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EA2F8A-EE36-4726-A706-BCC6F4C44404}">
      <dsp:nvSpPr>
        <dsp:cNvPr id="0" name=""/>
        <dsp:cNvSpPr/>
      </dsp:nvSpPr>
      <dsp:spPr>
        <a:xfrm>
          <a:off x="6662871" y="1642507"/>
          <a:ext cx="462368" cy="46236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58E40E-F167-4D8B-85F9-E268E902CBBB}">
      <dsp:nvSpPr>
        <dsp:cNvPr id="0" name=""/>
        <dsp:cNvSpPr/>
      </dsp:nvSpPr>
      <dsp:spPr>
        <a:xfrm>
          <a:off x="7463474" y="1475098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Proprietary Databases</a:t>
          </a:r>
        </a:p>
      </dsp:txBody>
      <dsp:txXfrm>
        <a:off x="7463474" y="1475098"/>
        <a:ext cx="1879081" cy="797186"/>
      </dsp:txXfrm>
    </dsp:sp>
    <dsp:sp modelId="{7770DEB3-6025-42A7-82D9-27F12A0E431B}">
      <dsp:nvSpPr>
        <dsp:cNvPr id="0" name=""/>
        <dsp:cNvSpPr/>
      </dsp:nvSpPr>
      <dsp:spPr>
        <a:xfrm>
          <a:off x="146443" y="2909340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5EAE5-0231-4F93-9875-272A03A49DFC}">
      <dsp:nvSpPr>
        <dsp:cNvPr id="0" name=""/>
        <dsp:cNvSpPr/>
      </dsp:nvSpPr>
      <dsp:spPr>
        <a:xfrm>
          <a:off x="313852" y="3076749"/>
          <a:ext cx="462368" cy="462368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F86C22-A609-44DA-BBE1-0BC7FC4F4BF8}">
      <dsp:nvSpPr>
        <dsp:cNvPr id="0" name=""/>
        <dsp:cNvSpPr/>
      </dsp:nvSpPr>
      <dsp:spPr>
        <a:xfrm>
          <a:off x="1114455" y="2909340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Leadership Curriculum</a:t>
          </a:r>
        </a:p>
      </dsp:txBody>
      <dsp:txXfrm>
        <a:off x="1114455" y="2909340"/>
        <a:ext cx="1879081" cy="797186"/>
      </dsp:txXfrm>
    </dsp:sp>
    <dsp:sp modelId="{5E0190B6-BBC3-4834-9EFE-5B7E5E424BDB}">
      <dsp:nvSpPr>
        <dsp:cNvPr id="0" name=""/>
        <dsp:cNvSpPr/>
      </dsp:nvSpPr>
      <dsp:spPr>
        <a:xfrm>
          <a:off x="3320953" y="2909340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708E0-F831-40C2-BC87-B327C8C7A10B}">
      <dsp:nvSpPr>
        <dsp:cNvPr id="0" name=""/>
        <dsp:cNvSpPr/>
      </dsp:nvSpPr>
      <dsp:spPr>
        <a:xfrm>
          <a:off x="3488362" y="3076749"/>
          <a:ext cx="462368" cy="462368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38EE4D-EA64-4D36-9955-0A3A2D9CD427}">
      <dsp:nvSpPr>
        <dsp:cNvPr id="0" name=""/>
        <dsp:cNvSpPr/>
      </dsp:nvSpPr>
      <dsp:spPr>
        <a:xfrm>
          <a:off x="4288964" y="2909340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Network Meetings</a:t>
          </a:r>
        </a:p>
      </dsp:txBody>
      <dsp:txXfrm>
        <a:off x="4288964" y="2909340"/>
        <a:ext cx="1879081" cy="797186"/>
      </dsp:txXfrm>
    </dsp:sp>
    <dsp:sp modelId="{C2324DE5-5AEB-4C6D-A426-DE822983BF24}">
      <dsp:nvSpPr>
        <dsp:cNvPr id="0" name=""/>
        <dsp:cNvSpPr/>
      </dsp:nvSpPr>
      <dsp:spPr>
        <a:xfrm>
          <a:off x="6495462" y="2909340"/>
          <a:ext cx="797186" cy="79718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55A13A-7DDE-4F0F-B7EA-4E71683E05C5}">
      <dsp:nvSpPr>
        <dsp:cNvPr id="0" name=""/>
        <dsp:cNvSpPr/>
      </dsp:nvSpPr>
      <dsp:spPr>
        <a:xfrm>
          <a:off x="6662871" y="3076749"/>
          <a:ext cx="462368" cy="462368"/>
        </a:xfrm>
        <a:prstGeom prst="rect">
          <a:avLst/>
        </a:prstGeom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7144A-1B27-40AA-9B9E-454AA56517B7}">
      <dsp:nvSpPr>
        <dsp:cNvPr id="0" name=""/>
        <dsp:cNvSpPr/>
      </dsp:nvSpPr>
      <dsp:spPr>
        <a:xfrm>
          <a:off x="7463474" y="2909340"/>
          <a:ext cx="1879081" cy="797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SEDE Management</a:t>
          </a:r>
        </a:p>
      </dsp:txBody>
      <dsp:txXfrm>
        <a:off x="7463474" y="2909340"/>
        <a:ext cx="1879081" cy="797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8E770-44AE-47D5-B4B1-71BEC9A9D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63960"/>
            <a:ext cx="9456049" cy="3594112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CA91C7-81A9-46F3-B0F4-D9AB88085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667581"/>
            <a:ext cx="9456049" cy="1197387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648C8-9681-4994-B52A-1A8BC791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1248" y="6102693"/>
            <a:ext cx="2743200" cy="365125"/>
          </a:xfrm>
        </p:spPr>
        <p:txBody>
          <a:bodyPr/>
          <a:lstStyle/>
          <a:p>
            <a:fld id="{AE3425CA-4B9D-4420-BB9E-C250DB30E421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7F203-CB10-488B-82DC-9D0571A5E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B2E9B-C8B7-4716-9D05-265A04246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ED8031-DD67-43C6-94A0-646636C95560}"/>
              </a:ext>
            </a:extLst>
          </p:cNvPr>
          <p:cNvCxnSpPr>
            <a:cxnSpLocks/>
          </p:cNvCxnSpPr>
          <p:nvPr/>
        </p:nvCxnSpPr>
        <p:spPr>
          <a:xfrm>
            <a:off x="360154" y="4495800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2850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3C3B3-C67F-4C48-A663-EF010429E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4C4B3F-B3CB-4CF0-AEC8-1893A6A27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6D005-2B71-4325-A646-A2278C3A2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B861-3779-4E37-8DF0-E9EB3EA96210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56B01-AE16-42EF-B970-5CAF0C891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BF9BE2-24F4-4F83-8E64-4307C9794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243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601120-856A-4F01-B7C1-D87A1E5F81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874324" y="552782"/>
            <a:ext cx="2620891" cy="52947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D62358-C84C-4947-B826-FF738422E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52782"/>
            <a:ext cx="6803155" cy="529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71139-AA1A-46DB-B793-17FB8E6E8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38388-E864-4553-9937-AE9FC5E50CFC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E06F6-0FE2-40FB-BFEE-010C22293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A7B1B-13A1-41BA-B924-FD11450C1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0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2B9A-9384-46B2-8B4F-B9C2035CA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13CF4-CD0B-4F3C-A1CE-1BA3EFDEE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DE659-17B0-4F70-8F1C-93BF4DB64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1E1E-C50D-4FD4-8B1E-ECD78340D9AB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B0750-AB4E-4FCF-9B52-BC954760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66B99-C716-4464-B695-623F4C5A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40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2233A-AD59-4FB1-A1CA-AABFAE040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552782"/>
            <a:ext cx="9538428" cy="371441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656964-650B-4E87-9541-0E659DEC0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9" y="4672584"/>
            <a:ext cx="9538428" cy="114380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1BB50-DF4A-47B5-A3AD-18712A3AD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83AFB-9E54-459E-8C6D-0913AC3BA5D7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F59B3-D1B8-4A51-AD6E-868C5BF6F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CA779-6272-4A15-A566-20C4E9A60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0B86E8F-91EA-4626-BCA8-3B4973C7C9D6}"/>
              </a:ext>
            </a:extLst>
          </p:cNvPr>
          <p:cNvCxnSpPr>
            <a:cxnSpLocks/>
          </p:cNvCxnSpPr>
          <p:nvPr/>
        </p:nvCxnSpPr>
        <p:spPr>
          <a:xfrm>
            <a:off x="360154" y="4495800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22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52A00-5BBD-436C-BB6D-CE650FC46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52783"/>
            <a:ext cx="9683871" cy="13258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B3E2E-F3C4-4CDD-9138-86AE7A1B56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1248" y="2108362"/>
            <a:ext cx="4507926" cy="37216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5CD01-B639-46B6-B53D-18FE1E39AF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99171" y="2108362"/>
            <a:ext cx="4825948" cy="37216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6E34C3-86AC-48F9-92A4-F17BFAF9E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144B6-0CA7-46BA-A00B-1E68E5C3ED0C}" type="datetime1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5D6A29-C51F-4654-82AD-04056FA6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21EEB6-57E6-40E7-9702-1D5999B50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29C81A-4806-44FF-99D8-13A65B2D066F}"/>
              </a:ext>
            </a:extLst>
          </p:cNvPr>
          <p:cNvCxnSpPr>
            <a:cxnSpLocks/>
          </p:cNvCxnSpPr>
          <p:nvPr/>
        </p:nvCxnSpPr>
        <p:spPr>
          <a:xfrm>
            <a:off x="375523" y="2004012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8DDCF9-5353-4B5F-8565-8C27F795A4BF}"/>
              </a:ext>
            </a:extLst>
          </p:cNvPr>
          <p:cNvCxnSpPr>
            <a:cxnSpLocks/>
          </p:cNvCxnSpPr>
          <p:nvPr/>
        </p:nvCxnSpPr>
        <p:spPr>
          <a:xfrm>
            <a:off x="5563342" y="2004012"/>
            <a:ext cx="0" cy="40486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476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D1A9-BF08-4C6D-805E-244B234EE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57784"/>
            <a:ext cx="943957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0C1D8-0907-4FDB-BFAD-36E14AF98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2114185"/>
            <a:ext cx="4438887" cy="693761"/>
          </a:xfrm>
        </p:spPr>
        <p:txBody>
          <a:bodyPr anchor="b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6A4441-5FC3-4F86-8ADE-ED90424DB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1248" y="2900451"/>
            <a:ext cx="4438887" cy="3028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EB34D-DB36-47E0-AE2C-FBEBA27207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95090" y="2114185"/>
            <a:ext cx="4485728" cy="693761"/>
          </a:xfrm>
        </p:spPr>
        <p:txBody>
          <a:bodyPr anchor="b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056219-D498-410D-8F2C-03045AE48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95090" y="2900451"/>
            <a:ext cx="4485730" cy="3028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8DC9AD-F6B8-44D0-8169-84553C1F9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1F549-537C-41EC-B9CC-5B6A9AC2A6A7}" type="datetime1">
              <a:rPr lang="en-US" smtClean="0"/>
              <a:t>6/17/2024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985ED-7382-4F00-845D-4F27841B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A2CC25-9EC7-4706-9BD4-5E20C4B33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BC7D26-1B30-46B8-8221-09886FA3D030}"/>
              </a:ext>
            </a:extLst>
          </p:cNvPr>
          <p:cNvCxnSpPr>
            <a:cxnSpLocks/>
          </p:cNvCxnSpPr>
          <p:nvPr/>
        </p:nvCxnSpPr>
        <p:spPr>
          <a:xfrm>
            <a:off x="375523" y="2004012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186A75-E140-4995-A8BB-89B5ACE678D2}"/>
              </a:ext>
            </a:extLst>
          </p:cNvPr>
          <p:cNvCxnSpPr>
            <a:cxnSpLocks/>
          </p:cNvCxnSpPr>
          <p:nvPr/>
        </p:nvCxnSpPr>
        <p:spPr>
          <a:xfrm>
            <a:off x="5563342" y="2004012"/>
            <a:ext cx="0" cy="40486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66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221C2-B85F-435F-8DF3-C714A5472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99FE38-24D5-4D5F-A92E-E4F8B23F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8D56-3D0E-48B8-8218-1F3A06A96C62}" type="datetime1">
              <a:rPr lang="en-US" smtClean="0"/>
              <a:t>6/17/2024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DF69-BE29-4038-9744-17BFC57B8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B9496F-64EC-46E7-97F0-BCB7E79F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736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9F19E0-8FE3-45E8-A227-D74EEF1A6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309E-27D4-401F-A74A-DEA16C7B51DC}" type="datetime1">
              <a:rPr lang="en-US" smtClean="0"/>
              <a:t>6/17/2024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FB1926-56F3-40BC-A03F-62B969419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FE2B6-07A4-4AA0-9BCE-204E13DA4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980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6266A-CB24-44C5-B2E8-01142084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9283"/>
            <a:ext cx="4603963" cy="2572489"/>
          </a:xfrm>
        </p:spPr>
        <p:txBody>
          <a:bodyPr anchor="ctr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9DBD1-7133-47A5-A771-2CEA18533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0796" y="549283"/>
            <a:ext cx="4455517" cy="53197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A729F-B24D-424E-B067-003B0601F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1248" y="3296498"/>
            <a:ext cx="4603963" cy="2572489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FA7323-5497-426C-9DD9-3CF69E88E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B81-2BC3-42D7-B67D-05C685AA80AD}" type="datetime1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D7667-4D25-40AF-9D6D-FCB2C21E8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650918-EDF8-47A5-BEA8-AC9A7A153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81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C5D2B-FAFB-4BC9-A917-610FDCD0B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552782"/>
            <a:ext cx="4608576" cy="2569464"/>
          </a:xfr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26A694-5302-42BE-8A7A-6007C10F8F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25952" y="552783"/>
            <a:ext cx="4663440" cy="53082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E4481C-81D6-4329-8203-70B3FCC3F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1249" y="3300984"/>
            <a:ext cx="4608576" cy="2569464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AD6C12-26C4-4DF7-B013-56D0849A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B8F2B-E487-4905-B553-FB649F2B6F23}" type="datetime1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E2F307-FB97-40EC-8517-E6F351B3D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1B397-305A-42B7-A763-829634B93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5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4BD48A-4D17-4225-AC4D-67B4C686C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52782"/>
            <a:ext cx="948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14A2B-77AF-4E51-B0C1-0D361EF81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2096199"/>
            <a:ext cx="9489000" cy="3747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9C2F5-57CA-4152-A766-8F877538FB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1248" y="61026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000" b="1" kern="1200" cap="all" spc="3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7C3A7-D6F6-4D38-A7C3-B72967BB81A6}" type="datetime1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25FB5-D02B-4BB9-8B8B-D1A11CFE89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9234260" y="24276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000" b="1" kern="1200" cap="all" spc="3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244FF-6F88-4090-A77F-499DF9AAE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15546" y="5878515"/>
            <a:ext cx="952229" cy="420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3200" b="1" kern="1200" cap="all" spc="3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586042B-6341-4E38-A80C-926D3BB8AAC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94AEDE-F25F-43E6-A2C4-7FFF41074990}"/>
              </a:ext>
            </a:extLst>
          </p:cNvPr>
          <p:cNvSpPr/>
          <p:nvPr/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793C08-EF4C-422B-A728-6C717C47DF6F}"/>
              </a:ext>
            </a:extLst>
          </p:cNvPr>
          <p:cNvCxnSpPr>
            <a:cxnSpLocks/>
          </p:cNvCxnSpPr>
          <p:nvPr/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825BC6-56A8-46DE-8037-A9A577624B0D}"/>
              </a:ext>
            </a:extLst>
          </p:cNvPr>
          <p:cNvCxnSpPr>
            <a:cxnSpLocks/>
          </p:cNvCxnSpPr>
          <p:nvPr/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56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1" r:id="rId6"/>
    <p:sldLayoutId id="2147483697" r:id="rId7"/>
    <p:sldLayoutId id="2147483698" r:id="rId8"/>
    <p:sldLayoutId id="2147483699" r:id="rId9"/>
    <p:sldLayoutId id="2147483700" r:id="rId10"/>
    <p:sldLayoutId id="214748370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Background Fill">
            <a:extLst>
              <a:ext uri="{FF2B5EF4-FFF2-40B4-BE49-F238E27FC236}">
                <a16:creationId xmlns:a16="http://schemas.microsoft.com/office/drawing/2014/main" id="{6DA65B90-7B06-4499-91BA-CDDD36132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523356-2916-00E6-48E2-23791A7D75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2502" y="0"/>
            <a:ext cx="4481500" cy="3509902"/>
          </a:xfrm>
        </p:spPr>
        <p:txBody>
          <a:bodyPr>
            <a:normAutofit/>
          </a:bodyPr>
          <a:lstStyle/>
          <a:p>
            <a:pPr algn="ctr"/>
            <a:r>
              <a:rPr lang="en-US" sz="4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State Economic Development </a:t>
            </a:r>
            <a:br>
              <a:rPr lang="en-US" sz="4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Executives(SEDE) Network</a:t>
            </a:r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8380F054-7CC4-0CB6-CB46-19DA648D7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7744" y="1335216"/>
            <a:ext cx="4842768" cy="4187569"/>
          </a:xfrm>
          <a:prstGeom prst="rect">
            <a:avLst/>
          </a:prstGeom>
        </p:spPr>
      </p:pic>
      <p:sp>
        <p:nvSpPr>
          <p:cNvPr id="31" name="Main Frame">
            <a:extLst>
              <a:ext uri="{FF2B5EF4-FFF2-40B4-BE49-F238E27FC236}">
                <a16:creationId xmlns:a16="http://schemas.microsoft.com/office/drawing/2014/main" id="{9502469D-C562-48E3-ABA2-3CFA55C52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60546" y="334928"/>
            <a:ext cx="6263710" cy="6188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Main Vertical Connector">
            <a:extLst>
              <a:ext uri="{FF2B5EF4-FFF2-40B4-BE49-F238E27FC236}">
                <a16:creationId xmlns:a16="http://schemas.microsoft.com/office/drawing/2014/main" id="{6D4C177C-581F-4CC8-A686-0B6D25DC6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FCB2E8B-F8CC-4CF1-9D6C-B01F64C8D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62600" y="4508787"/>
            <a:ext cx="51860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Main Horizontal Connector">
            <a:extLst>
              <a:ext uri="{FF2B5EF4-FFF2-40B4-BE49-F238E27FC236}">
                <a16:creationId xmlns:a16="http://schemas.microsoft.com/office/drawing/2014/main" id="{05B8EA5E-9C54-40D2-A319-5533E7D50E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60546" y="6047437"/>
            <a:ext cx="51881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5">
            <a:extLst>
              <a:ext uri="{FF2B5EF4-FFF2-40B4-BE49-F238E27FC236}">
                <a16:creationId xmlns:a16="http://schemas.microsoft.com/office/drawing/2014/main" id="{4444F037-E98E-A3F0-119F-3F5149278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6750" y="4686511"/>
            <a:ext cx="2762865" cy="1197387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sz="2000"/>
              <a:t>A Snapshot of Accomplishments and Next Steps</a:t>
            </a:r>
          </a:p>
          <a:p>
            <a:pPr algn="ctr">
              <a:lnSpc>
                <a:spcPct val="120000"/>
              </a:lnSpc>
            </a:pPr>
            <a:r>
              <a:rPr lang="en-US" sz="2000"/>
              <a:t>SEDE Meeting – June 24, 2024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57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52782"/>
            <a:ext cx="6345936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SEDE Management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3A27-BF78-B974-5933-30001F7A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878345"/>
            <a:ext cx="9489000" cy="3747384"/>
          </a:xfrm>
        </p:spPr>
        <p:txBody>
          <a:bodyPr>
            <a:normAutofit/>
          </a:bodyPr>
          <a:lstStyle/>
          <a:p>
            <a:endParaRPr lang="en-US" sz="2400"/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E4B200F-6F54-4A24-B263-AC8BF3A26D15}"/>
              </a:ext>
            </a:extLst>
          </p:cNvPr>
          <p:cNvSpPr txBox="1"/>
          <p:nvPr/>
        </p:nvSpPr>
        <p:spPr>
          <a:xfrm>
            <a:off x="841248" y="1572768"/>
            <a:ext cx="10002061" cy="36714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800"/>
            </a:lvl1pPr>
            <a:lvl2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 sz="170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2pPr>
          </a:lstStyle>
          <a:p>
            <a:r>
              <a:rPr lang="en-US" dirty="0"/>
              <a:t>Connections to CREC Partnerships (Examples)</a:t>
            </a:r>
          </a:p>
          <a:p>
            <a:pPr lvl="1"/>
            <a:r>
              <a:rPr lang="en-US" dirty="0"/>
              <a:t>Federal (EDA, NIST/MEP, DOL, Treasury, NSF)</a:t>
            </a:r>
          </a:p>
          <a:p>
            <a:pPr lvl="1"/>
            <a:r>
              <a:rPr lang="en-US" dirty="0"/>
              <a:t>Philanthropic (Pew, Gates)</a:t>
            </a:r>
          </a:p>
          <a:p>
            <a:pPr lvl="1"/>
            <a:r>
              <a:rPr lang="en-US" dirty="0"/>
              <a:t>Nonprofit (IEDC, Urban Institute)</a:t>
            </a:r>
          </a:p>
          <a:p>
            <a:endParaRPr lang="en-US" dirty="0"/>
          </a:p>
          <a:p>
            <a:r>
              <a:rPr lang="en-US" dirty="0"/>
              <a:t>Charter Development</a:t>
            </a:r>
          </a:p>
          <a:p>
            <a:pPr lvl="1"/>
            <a:r>
              <a:rPr lang="en-US" dirty="0">
                <a:latin typeface="Source Sans Pro"/>
                <a:cs typeface="Times New Roman"/>
              </a:rPr>
              <a:t>Adds structure for Network engagement</a:t>
            </a:r>
            <a:endParaRPr lang="en-US" dirty="0"/>
          </a:p>
          <a:p>
            <a:pPr lvl="1"/>
            <a:r>
              <a:rPr lang="en-US" dirty="0">
                <a:latin typeface="Source Sans Pro"/>
                <a:cs typeface="Times New Roman"/>
              </a:rPr>
              <a:t>Documents mission and vision as new </a:t>
            </a:r>
            <a:br>
              <a:rPr lang="en-US" dirty="0">
                <a:latin typeface="Source Sans Pro"/>
                <a:cs typeface="Times New Roman"/>
              </a:rPr>
            </a:br>
            <a:r>
              <a:rPr lang="en-US" dirty="0">
                <a:latin typeface="Source Sans Pro"/>
                <a:cs typeface="Times New Roman"/>
              </a:rPr>
              <a:t>Network members engage</a:t>
            </a:r>
          </a:p>
          <a:p>
            <a:endParaRPr lang="en-US" dirty="0">
              <a:latin typeface="Source Sans Pro"/>
              <a:cs typeface="Times New Roman"/>
            </a:endParaRPr>
          </a:p>
        </p:txBody>
      </p:sp>
      <p:pic>
        <p:nvPicPr>
          <p:cNvPr id="8" name="Picture 7" descr="A group of people in a network&#10;&#10;Description automatically generated">
            <a:extLst>
              <a:ext uri="{FF2B5EF4-FFF2-40B4-BE49-F238E27FC236}">
                <a16:creationId xmlns:a16="http://schemas.microsoft.com/office/drawing/2014/main" id="{301CF7CC-C13D-CB86-5626-6E56CF3C8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66" y="2399926"/>
            <a:ext cx="3878580" cy="26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83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063FC-06DA-EC79-85DC-447A5A26F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 Resource Requirements and </a:t>
            </a:r>
            <a:b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 for Direct State Investment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2065C-8E5F-9FEA-12E0-EE8036FD0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042937"/>
            <a:ext cx="9489000" cy="3747384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n-US" sz="2800" dirty="0"/>
              <a:t>Pew, EDA, and CREC have provided financial support since 2017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EDA grant covered portion of operational costs and helped build SEDE Network assets (e.g., training curriculum, SLEDS database)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Pew investment covered majority of costs; CREC covered some expenses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400" dirty="0"/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n-US" sz="2800" dirty="0"/>
              <a:t>Alternative revenues needed as of July 1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EDA investment ending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Pew investment declining from $200K in 2021 to $100K in 2023 and $50K in 2024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endParaRPr lang="en-US" sz="2800" dirty="0"/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n-US" sz="2800" dirty="0"/>
              <a:t>Annual maintenance/operational costs – approximately $150K/year 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endParaRPr lang="en-US" sz="2800" dirty="0"/>
          </a:p>
          <a:p>
            <a:endParaRPr lang="en-US" dirty="0"/>
          </a:p>
        </p:txBody>
      </p:sp>
      <p:pic>
        <p:nvPicPr>
          <p:cNvPr id="5" name="Graphic 2">
            <a:extLst>
              <a:ext uri="{FF2B5EF4-FFF2-40B4-BE49-F238E27FC236}">
                <a16:creationId xmlns:a16="http://schemas.microsoft.com/office/drawing/2014/main" id="{C716972C-8B75-A1B0-C25A-F145471BB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5B97C0-1FC8-680A-4B94-B17B09F3E275}"/>
              </a:ext>
            </a:extLst>
          </p:cNvPr>
          <p:cNvCxnSpPr>
            <a:cxnSpLocks/>
          </p:cNvCxnSpPr>
          <p:nvPr/>
        </p:nvCxnSpPr>
        <p:spPr>
          <a:xfrm>
            <a:off x="950976" y="1722897"/>
            <a:ext cx="65928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10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15475"/>
            <a:ext cx="9489000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Membership</a:t>
            </a:r>
            <a:r>
              <a:rPr lang="en-US" dirty="0"/>
              <a:t>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3A27-BF78-B974-5933-30001F7A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572768"/>
            <a:ext cx="9398016" cy="4588994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sz="3300" dirty="0"/>
              <a:t>$3,000 - $</a:t>
            </a:r>
            <a:r>
              <a:rPr lang="en-US" sz="3300"/>
              <a:t>9,000 annually </a:t>
            </a:r>
            <a:r>
              <a:rPr lang="en-US" sz="3300" dirty="0"/>
              <a:t>(minimum based on state size)</a:t>
            </a:r>
          </a:p>
          <a:p>
            <a:r>
              <a:rPr lang="en-US" sz="3300" dirty="0"/>
              <a:t>SEDE Contribution Benefits: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SEDE website (including exclusive content behind registration)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Monthly Bulletin highlighting key issues of interest, including Federal actions impacting state interests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State highlights in Bulletin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Representation for state economic development interests with </a:t>
            </a:r>
            <a:br>
              <a:rPr lang="en-US" sz="2200" dirty="0"/>
            </a:br>
            <a:r>
              <a:rPr lang="en-US" sz="2200" dirty="0"/>
              <a:t>key Federal agencies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SME assistance and access to federal contacts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No registration fee for in-person SEDE Network meetings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Database management and Network contacts / introductions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Leadership and hosting opportunities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2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22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hand writing on a transparent board&#10;&#10;Description automatically generated">
            <a:extLst>
              <a:ext uri="{FF2B5EF4-FFF2-40B4-BE49-F238E27FC236}">
                <a16:creationId xmlns:a16="http://schemas.microsoft.com/office/drawing/2014/main" id="{9825B710-855F-64B9-BA3F-82038A29D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44" y="3529584"/>
            <a:ext cx="3716804" cy="247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124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Background Fill">
            <a:extLst>
              <a:ext uri="{FF2B5EF4-FFF2-40B4-BE49-F238E27FC236}">
                <a16:creationId xmlns:a16="http://schemas.microsoft.com/office/drawing/2014/main" id="{6DA65B90-7B06-4499-91BA-CDDD36132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523356-2916-00E6-48E2-23791A7D75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3605" y="-73953"/>
            <a:ext cx="5250598" cy="4003619"/>
          </a:xfrm>
        </p:spPr>
        <p:txBody>
          <a:bodyPr>
            <a:norm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State Economic Development </a:t>
            </a:r>
            <a:b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Executives(SEDE) Network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3F7943-5182-EC87-A8B0-E3FF1BEEA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4511" y="4893320"/>
            <a:ext cx="4098160" cy="1341469"/>
          </a:xfrm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en-US" sz="500"/>
          </a:p>
          <a:p>
            <a:pPr algn="ctr">
              <a:lnSpc>
                <a:spcPct val="120000"/>
              </a:lnSpc>
            </a:pPr>
            <a:endParaRPr lang="en-US" sz="50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8380F054-7CC4-0CB6-CB46-19DA648D7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6741" y="1611432"/>
            <a:ext cx="3647022" cy="3153601"/>
          </a:xfrm>
          <a:prstGeom prst="rect">
            <a:avLst/>
          </a:prstGeom>
        </p:spPr>
      </p:pic>
      <p:sp>
        <p:nvSpPr>
          <p:cNvPr id="11" name="Main Frame">
            <a:extLst>
              <a:ext uri="{FF2B5EF4-FFF2-40B4-BE49-F238E27FC236}">
                <a16:creationId xmlns:a16="http://schemas.microsoft.com/office/drawing/2014/main" id="{9502469D-C562-48E3-ABA2-3CFA55C52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4D5C8D-3333-4172-8FBC-0B9A76250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67744" y="4991100"/>
            <a:ext cx="60640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71910D7-A277-4C92-B072-C4469C2FC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8900" y="334928"/>
            <a:ext cx="0" cy="57015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Main Horizontal Connector">
            <a:extLst>
              <a:ext uri="{FF2B5EF4-FFF2-40B4-BE49-F238E27FC236}">
                <a16:creationId xmlns:a16="http://schemas.microsoft.com/office/drawing/2014/main" id="{4D594499-F983-4364-8ABC-5BCDC2E9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Main Vertical Connector">
            <a:extLst>
              <a:ext uri="{FF2B5EF4-FFF2-40B4-BE49-F238E27FC236}">
                <a16:creationId xmlns:a16="http://schemas.microsoft.com/office/drawing/2014/main" id="{6D4C177C-581F-4CC8-A686-0B6D25DC6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5B67CEE-651C-5020-4119-3926F4ED3E43}"/>
              </a:ext>
            </a:extLst>
          </p:cNvPr>
          <p:cNvSpPr txBox="1"/>
          <p:nvPr/>
        </p:nvSpPr>
        <p:spPr>
          <a:xfrm>
            <a:off x="169373" y="519610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/>
              <a:t>Formalizing and Funding </a:t>
            </a:r>
          </a:p>
          <a:p>
            <a:pPr algn="ctr"/>
            <a:r>
              <a:rPr lang="en-US"/>
              <a:t>the Network</a:t>
            </a:r>
          </a:p>
        </p:txBody>
      </p:sp>
    </p:spTree>
    <p:extLst>
      <p:ext uri="{BB962C8B-B14F-4D97-AF65-F5344CB8AC3E}">
        <p14:creationId xmlns:p14="http://schemas.microsoft.com/office/powerpoint/2010/main" val="4251108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does SEDE Offer? </a:t>
            </a:r>
            <a:endParaRPr lang="en-US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FB2BFE86-4192-2670-4F85-DC179D24BA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23455"/>
              </p:ext>
            </p:extLst>
          </p:nvPr>
        </p:nvGraphicFramePr>
        <p:xfrm>
          <a:off x="841248" y="2096199"/>
          <a:ext cx="9489000" cy="3747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/>
          <p:nvPr/>
        </p:nvCxnSpPr>
        <p:spPr>
          <a:xfrm flipV="1">
            <a:off x="996696" y="1508760"/>
            <a:ext cx="5943600" cy="640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704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Subject Matter Expertise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3A27-BF78-B974-5933-30001F7A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878345"/>
            <a:ext cx="9489000" cy="374738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/>
              <a:t>Tap into experienced CREC staff:</a:t>
            </a:r>
          </a:p>
          <a:p>
            <a:r>
              <a:rPr lang="en-US" sz="2400"/>
              <a:t>Trained experts in association management</a:t>
            </a:r>
          </a:p>
          <a:p>
            <a:r>
              <a:rPr lang="en-US" sz="2400"/>
              <a:t>Connections to federal and non-profit partners</a:t>
            </a:r>
          </a:p>
          <a:p>
            <a:r>
              <a:rPr lang="en-US" sz="2400"/>
              <a:t>Research and expertise on key issues</a:t>
            </a:r>
          </a:p>
          <a:p>
            <a:r>
              <a:rPr lang="en-US" sz="2400"/>
              <a:t>Experiences like apprenticeship trip to Germany</a:t>
            </a:r>
          </a:p>
          <a:p>
            <a:r>
              <a:rPr lang="en-US" sz="2400"/>
              <a:t>Tailored response to your inquiries: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/>
              <a:t>Chinese investment guidelines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/>
              <a:t>Wages of select positions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/>
              <a:t>Due diligence guidelines for business prospects</a:t>
            </a:r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group of people standing on a staircase&#10;&#10;Description automatically generated">
            <a:extLst>
              <a:ext uri="{FF2B5EF4-FFF2-40B4-BE49-F238E27FC236}">
                <a16:creationId xmlns:a16="http://schemas.microsoft.com/office/drawing/2014/main" id="{29751BF2-F72D-091C-5117-6F7A22C9E6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594" y="2373107"/>
            <a:ext cx="3676654" cy="275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41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 Content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3A27-BF78-B974-5933-30001F7A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878345"/>
            <a:ext cx="4498848" cy="3747384"/>
          </a:xfrm>
        </p:spPr>
        <p:txBody>
          <a:bodyPr>
            <a:normAutofit lnSpcReduction="10000"/>
          </a:bodyPr>
          <a:lstStyle/>
          <a:p>
            <a:r>
              <a:rPr lang="en-US" sz="2400"/>
              <a:t>White papers and blogs</a:t>
            </a:r>
          </a:p>
          <a:p>
            <a:r>
              <a:rPr lang="en-US" sz="2400"/>
              <a:t>Best practices for ED orgs</a:t>
            </a:r>
          </a:p>
          <a:p>
            <a:r>
              <a:rPr lang="en-US" sz="2400"/>
              <a:t>Hot topics corner for the latest news</a:t>
            </a:r>
          </a:p>
          <a:p>
            <a:r>
              <a:rPr lang="en-US" sz="2400"/>
              <a:t>Organizational structures</a:t>
            </a:r>
          </a:p>
          <a:p>
            <a:r>
              <a:rPr lang="en-US" sz="2400"/>
              <a:t>Forum for confidential discussion on pressing issues</a:t>
            </a:r>
          </a:p>
          <a:p>
            <a:endParaRPr lang="en-US" sz="2400"/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screenshot of a website&#10;&#10;Description automatically generated">
            <a:extLst>
              <a:ext uri="{FF2B5EF4-FFF2-40B4-BE49-F238E27FC236}">
                <a16:creationId xmlns:a16="http://schemas.microsoft.com/office/drawing/2014/main" id="{3D178436-4550-68F5-9F70-D8788E4F99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863" y="2052331"/>
            <a:ext cx="4691708" cy="280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03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2" y="186657"/>
            <a:ext cx="9489000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Webinars/Roundtables/Meetings</a:t>
            </a:r>
            <a:endParaRPr lang="en-US" dirty="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1014984" y="1178257"/>
            <a:ext cx="593504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3585215-F382-DCF8-B2D6-838BFD133C48}"/>
              </a:ext>
            </a:extLst>
          </p:cNvPr>
          <p:cNvSpPr txBox="1"/>
          <p:nvPr/>
        </p:nvSpPr>
        <p:spPr>
          <a:xfrm>
            <a:off x="914400" y="1178257"/>
            <a:ext cx="10002061" cy="568347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2200"/>
            </a:lvl1pPr>
            <a:lvl2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10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2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24 Webinars</a:t>
            </a:r>
            <a:r>
              <a:rPr lang="en-US" sz="2400"/>
              <a:t>/Roundtables </a:t>
            </a:r>
            <a:r>
              <a:rPr lang="en-US" sz="2400" dirty="0"/>
              <a:t>(examples)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/>
              <a:t>Supply Chain, Resiliency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/>
              <a:t>Apprenticeships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/>
              <a:t>Incentive Metrics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/>
              <a:t>CHIPS, NSF Regional Engines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/>
              <a:t>Regional Statewide Planning Grants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Policy Academy Meetings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700" dirty="0"/>
              <a:t>State – EDD Alignment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Facilitation of High-Level Meetings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>
                <a:latin typeface="Source Sans Pro"/>
                <a:cs typeface="Times New Roman"/>
              </a:rPr>
              <a:t>Federal agencies -- EDA, Labor, NIST, NSF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 dirty="0">
                <a:latin typeface="Source Sans Pro"/>
                <a:cs typeface="Times New Roman"/>
              </a:rPr>
              <a:t>Trade Partners -- U.S. – Taiwan Economic Partnerships, UK Ambassador</a:t>
            </a:r>
            <a:endParaRPr lang="en-US" dirty="0">
              <a:latin typeface="Source Sans Pro"/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1700" dirty="0">
              <a:latin typeface="Source Sans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Topical Convenings</a:t>
            </a:r>
          </a:p>
          <a:p>
            <a:pPr lvl="1">
              <a:buFont typeface="Wingdings" panose="020B0604020202020204" pitchFamily="34" charset="0"/>
              <a:buChar char="Ø"/>
            </a:pPr>
            <a:r>
              <a:rPr lang="en-US" sz="1300" dirty="0">
                <a:latin typeface="Univers Condensed"/>
                <a:cs typeface="Times New Roman"/>
              </a:rPr>
              <a:t>CHIPS/Transformative Manufacturing Roundtable</a:t>
            </a:r>
          </a:p>
          <a:p>
            <a:pPr lvl="1">
              <a:buFont typeface="Wingdings" panose="020B0604020202020204" pitchFamily="34" charset="0"/>
              <a:buChar char="Ø"/>
            </a:pPr>
            <a:r>
              <a:rPr lang="en-US" sz="1300" dirty="0">
                <a:latin typeface="Univers Condensed"/>
                <a:cs typeface="Times New Roman"/>
              </a:rPr>
              <a:t>German Apprenticeship Tour</a:t>
            </a:r>
            <a:endParaRPr lang="en-US" sz="1300" dirty="0">
              <a:latin typeface="Univers Condensed"/>
            </a:endParaRPr>
          </a:p>
        </p:txBody>
      </p:sp>
      <p:pic>
        <p:nvPicPr>
          <p:cNvPr id="11" name="Picture 10" descr="A group of people in a room&#10;&#10;Description automatically generated">
            <a:extLst>
              <a:ext uri="{FF2B5EF4-FFF2-40B4-BE49-F238E27FC236}">
                <a16:creationId xmlns:a16="http://schemas.microsoft.com/office/drawing/2014/main" id="{96A56A41-1140-346F-743C-CF0076C40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4601" y="2310698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E075C-1B68-74EC-9117-B3FBD081F0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3226" y="2108362"/>
            <a:ext cx="4825948" cy="372166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2000" u="sng"/>
              <a:t>Key CHIPS/Mfg. Opportunities</a:t>
            </a:r>
          </a:p>
          <a:p>
            <a:r>
              <a:rPr lang="en-US" sz="2000"/>
              <a:t>Leverage federal resources strategically.</a:t>
            </a:r>
          </a:p>
          <a:p>
            <a:r>
              <a:rPr lang="en-US"/>
              <a:t>Highlight effective state-specific solutions.  </a:t>
            </a:r>
          </a:p>
          <a:p>
            <a:r>
              <a:rPr lang="en-US"/>
              <a:t>Understand advanced manufacturer needs</a:t>
            </a:r>
          </a:p>
          <a:p>
            <a:r>
              <a:rPr lang="en-US"/>
              <a:t>Define success and impacts in new ways. </a:t>
            </a:r>
          </a:p>
          <a:p>
            <a:r>
              <a:rPr lang="en-US"/>
              <a:t>Adapt new approaches to a changing economic landscape.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30F7AD-A51C-4E2A-8491-302198A87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7155" y="2102789"/>
            <a:ext cx="3575679" cy="372166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u="sng"/>
              <a:t>Actions for States to Implement </a:t>
            </a:r>
          </a:p>
          <a:p>
            <a:r>
              <a:rPr lang="en-US"/>
              <a:t>Facilitate Federal/State Coordination. </a:t>
            </a:r>
          </a:p>
          <a:p>
            <a:r>
              <a:rPr lang="en-US"/>
              <a:t>Build Awareness Among Policymakers and Practitioners</a:t>
            </a:r>
          </a:p>
          <a:p>
            <a:r>
              <a:rPr lang="en-US"/>
              <a:t>Enhance State Capacity to Improve Workforce and Supply Chains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D98088-B37F-6897-5CC2-447F5D5C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375" y="552450"/>
            <a:ext cx="9683750" cy="1325563"/>
          </a:xfrm>
        </p:spPr>
        <p:txBody>
          <a:bodyPr>
            <a:normAutofit/>
          </a:bodyPr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 Research/Convenings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B9A40A-A590-EDBF-26F6-8A49BB4254B4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63459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phic 2">
            <a:extLst>
              <a:ext uri="{FF2B5EF4-FFF2-40B4-BE49-F238E27FC236}">
                <a16:creationId xmlns:a16="http://schemas.microsoft.com/office/drawing/2014/main" id="{39687400-F2B1-6D83-B8B5-32332FDC8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980B0B4C-B146-B9B2-508D-61B1FD2F5D3F}"/>
              </a:ext>
            </a:extLst>
          </p:cNvPr>
          <p:cNvSpPr/>
          <p:nvPr/>
        </p:nvSpPr>
        <p:spPr>
          <a:xfrm>
            <a:off x="5349174" y="3794760"/>
            <a:ext cx="932754" cy="34747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7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72830"/>
            <a:ext cx="9489000" cy="1325563"/>
          </a:xfrm>
        </p:spPr>
        <p:txBody>
          <a:bodyPr/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Databases</a:t>
            </a:r>
            <a:endParaRPr lang="en-US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0EE1FE7-1C2B-4DF5-369B-23E1B5DA87CB}"/>
              </a:ext>
            </a:extLst>
          </p:cNvPr>
          <p:cNvSpPr txBox="1"/>
          <p:nvPr/>
        </p:nvSpPr>
        <p:spPr>
          <a:xfrm>
            <a:off x="584717" y="1572768"/>
            <a:ext cx="10002061" cy="442024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2200"/>
            </a:lvl1pPr>
            <a:lvl2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10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2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State/Local Economic Development Strategies (</a:t>
            </a:r>
            <a:r>
              <a:rPr lang="en-US" sz="2400"/>
              <a:t>SLEDS</a:t>
            </a:r>
            <a:r>
              <a:rPr lang="en-US" sz="2400" dirty="0"/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Source Sans Pro"/>
                <a:cs typeface="Times New Roman"/>
              </a:rPr>
              <a:t>Searchable catalog of state and EDD strategic plans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/>
          </a:p>
          <a:p>
            <a:pPr>
              <a:buFont typeface="Arial" panose="020B0604020202020204" pitchFamily="34" charset="0"/>
              <a:buChar char="•"/>
            </a:pPr>
            <a:r>
              <a:rPr lang="en-US" sz="2400"/>
              <a:t>Statewide Planning Grants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Source Sans Pro"/>
                <a:cs typeface="Times New Roman"/>
              </a:rPr>
              <a:t>Searchable catalog of state projects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latin typeface="+mn-lt"/>
              <a:ea typeface="+mn-ea"/>
              <a:cs typeface="+mn-c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/>
              <a:t>Incentives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Source Sans Pro"/>
                <a:cs typeface="Times New Roman"/>
              </a:rPr>
              <a:t>Detailed searchable profiles of state business incentives</a:t>
            </a:r>
            <a:endParaRPr lang="en-US" sz="2000" dirty="0">
              <a:latin typeface="Source Sans Pro"/>
              <a:ea typeface="+mn-ea"/>
              <a:cs typeface="Times New Roman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>
              <a:latin typeface="Source Sans Pro"/>
              <a:cs typeface="Times New Roman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/>
              <a:t>State Expenditures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Source Sans Pro"/>
                <a:cs typeface="Times New Roman"/>
              </a:rPr>
              <a:t>Apples-to-apples comparisons of State economic development budgets</a:t>
            </a:r>
          </a:p>
        </p:txBody>
      </p:sp>
      <p:pic>
        <p:nvPicPr>
          <p:cNvPr id="5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6D75FC0B-C4C0-EBE2-ECE6-240286DBE63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27" y="2359809"/>
            <a:ext cx="3024192" cy="1821865"/>
          </a:xfrm>
          <a:prstGeom prst="rect">
            <a:avLst/>
          </a:prstGeom>
        </p:spPr>
      </p:pic>
      <p:pic>
        <p:nvPicPr>
          <p:cNvPr id="8" name="Picture 7" descr="A map of the united states&#10;&#10;Description automatically generated">
            <a:extLst>
              <a:ext uri="{FF2B5EF4-FFF2-40B4-BE49-F238E27FC236}">
                <a16:creationId xmlns:a16="http://schemas.microsoft.com/office/drawing/2014/main" id="{041DE3A3-C414-1FA4-C4EC-D58D3DD0BC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399" y="3653458"/>
            <a:ext cx="3196045" cy="197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88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Leadership Curriculum</a:t>
            </a:r>
            <a:endParaRPr lang="en-US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0EE1FE7-1C2B-4DF5-369B-23E1B5DA87CB}"/>
              </a:ext>
            </a:extLst>
          </p:cNvPr>
          <p:cNvSpPr txBox="1"/>
          <p:nvPr/>
        </p:nvSpPr>
        <p:spPr>
          <a:xfrm>
            <a:off x="841248" y="1612481"/>
            <a:ext cx="10002061" cy="380738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2200"/>
            </a:lvl1pPr>
            <a:lvl2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10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2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latin typeface="+mn-lt"/>
                <a:ea typeface="+mn-ea"/>
                <a:cs typeface="+mn-cs"/>
              </a:rPr>
              <a:t>18 topics across Leadership and Programmatic topics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ea typeface="+mn-lt"/>
                <a:cs typeface="+mn-lt"/>
              </a:rPr>
              <a:t>85 total short-form videos; </a:t>
            </a:r>
            <a:r>
              <a:rPr lang="en-US" sz="2800"/>
              <a:t>2-3 questions per topic</a:t>
            </a:r>
            <a:endParaRPr lang="en-US" dirty="0"/>
          </a:p>
          <a:p>
            <a:pPr>
              <a:buFont typeface="Symbol" panose="020B0604020202020204" pitchFamily="34" charset="0"/>
              <a:buChar char="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/>
              <a:t>Supplementary materials</a:t>
            </a:r>
            <a:r>
              <a:rPr lang="en-US" sz="2800" dirty="0"/>
              <a:t> </a:t>
            </a:r>
            <a:endParaRPr lang="en-US" sz="2800"/>
          </a:p>
          <a:p>
            <a:pPr>
              <a:buFont typeface="Arial" panose="020B0604020202020204" pitchFamily="34" charset="0"/>
              <a:buChar char="•"/>
            </a:pPr>
            <a:endParaRPr lang="en-US" sz="280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Guidance for new </a:t>
            </a:r>
            <a:br>
              <a:rPr lang="en-US" sz="2800" dirty="0"/>
            </a:br>
            <a:r>
              <a:rPr lang="en-US" sz="2800" dirty="0"/>
              <a:t>directors; visibility among peers for experienced directors</a:t>
            </a:r>
            <a:endParaRPr lang="en-US" sz="2800"/>
          </a:p>
        </p:txBody>
      </p:sp>
      <p:pic>
        <p:nvPicPr>
          <p:cNvPr id="5" name="Picture 4" descr="A close-up of a building&#10;&#10;Description automatically generated">
            <a:extLst>
              <a:ext uri="{FF2B5EF4-FFF2-40B4-BE49-F238E27FC236}">
                <a16:creationId xmlns:a16="http://schemas.microsoft.com/office/drawing/2014/main" id="{D1E86B7D-A645-1B28-8465-5371AD74AC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380" y="3547871"/>
            <a:ext cx="5755064" cy="125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17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53FA-22B8-2DB7-5EBB-DA248DE2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  <a:ea typeface="Calibri" panose="020F0502020204030204" pitchFamily="34" charset="0"/>
                <a:cs typeface="Calibri"/>
              </a:rPr>
              <a:t>Semi-annual Network Meetings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3A27-BF78-B974-5933-30001F7A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878345"/>
            <a:ext cx="9489000" cy="3747384"/>
          </a:xfrm>
        </p:spPr>
        <p:txBody>
          <a:bodyPr>
            <a:normAutofit/>
          </a:bodyPr>
          <a:lstStyle/>
          <a:p>
            <a:endParaRPr lang="en-US" sz="2400"/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D286455C-EA47-2736-5B0B-D14DEE8C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3194" y="478170"/>
            <a:ext cx="1619250" cy="14001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1A3B04-5779-F03B-12A1-EBAB95490C87}"/>
              </a:ext>
            </a:extLst>
          </p:cNvPr>
          <p:cNvCxnSpPr>
            <a:cxnSpLocks/>
          </p:cNvCxnSpPr>
          <p:nvPr/>
        </p:nvCxnSpPr>
        <p:spPr>
          <a:xfrm>
            <a:off x="996696" y="1572768"/>
            <a:ext cx="59618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E4B200F-6F54-4A24-B263-AC8BF3A26D15}"/>
              </a:ext>
            </a:extLst>
          </p:cNvPr>
          <p:cNvSpPr txBox="1"/>
          <p:nvPr/>
        </p:nvSpPr>
        <p:spPr>
          <a:xfrm>
            <a:off x="841248" y="1632350"/>
            <a:ext cx="10002061" cy="40330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marR="0" lvl="0" indent="-342900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defRPr sz="2200"/>
            </a:lvl1pPr>
            <a:lvl2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10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2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/>
              <a:t>Las Vegas Meeting (January 2024)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Place Based Economic Development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Apprenticeships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Talent Strategies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Creating the Perfect Site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Economic Development Organization Challenges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CHIPS, SSBCI, NSF Engines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/>
          </a:p>
          <a:p>
            <a:pPr>
              <a:buFont typeface="Arial" panose="020B0604020202020204" pitchFamily="34" charset="0"/>
              <a:buChar char="•"/>
            </a:pPr>
            <a:r>
              <a:rPr lang="en-US" sz="2800"/>
              <a:t>Washington, DC – Select USA Meeting (June 2024)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Federal Workforce Insights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Networking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700"/>
              <a:t>IEDC Partnership Opportunities</a:t>
            </a:r>
          </a:p>
        </p:txBody>
      </p:sp>
      <p:pic>
        <p:nvPicPr>
          <p:cNvPr id="8" name="Picture 7" descr="A group of people in a meeting&#10;&#10;Description automatically generated">
            <a:extLst>
              <a:ext uri="{FF2B5EF4-FFF2-40B4-BE49-F238E27FC236}">
                <a16:creationId xmlns:a16="http://schemas.microsoft.com/office/drawing/2014/main" id="{4D2F1C65-5D90-B9A8-F327-3F09CE39F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006" y="2330828"/>
            <a:ext cx="3782242" cy="174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6269"/>
      </p:ext>
    </p:extLst>
  </p:cSld>
  <p:clrMapOvr>
    <a:masterClrMapping/>
  </p:clrMapOvr>
</p:sld>
</file>

<file path=ppt/theme/theme1.xml><?xml version="1.0" encoding="utf-8"?>
<a:theme xmlns:a="http://schemas.openxmlformats.org/drawingml/2006/main" name="MimeoVTI">
  <a:themeElements>
    <a:clrScheme name="Mimeo">
      <a:dk1>
        <a:sysClr val="windowText" lastClr="000000"/>
      </a:dk1>
      <a:lt1>
        <a:sysClr val="window" lastClr="FFFFFF"/>
      </a:lt1>
      <a:dk2>
        <a:srgbClr val="011E31"/>
      </a:dk2>
      <a:lt2>
        <a:srgbClr val="FDF3E6"/>
      </a:lt2>
      <a:accent1>
        <a:srgbClr val="005E9E"/>
      </a:accent1>
      <a:accent2>
        <a:srgbClr val="38998D"/>
      </a:accent2>
      <a:accent3>
        <a:srgbClr val="EF8683"/>
      </a:accent3>
      <a:accent4>
        <a:srgbClr val="F04E28"/>
      </a:accent4>
      <a:accent5>
        <a:srgbClr val="DD992C"/>
      </a:accent5>
      <a:accent6>
        <a:srgbClr val="136E65"/>
      </a:accent6>
      <a:hlink>
        <a:srgbClr val="38998D"/>
      </a:hlink>
      <a:folHlink>
        <a:srgbClr val="F04E28"/>
      </a:folHlink>
    </a:clrScheme>
    <a:fontScheme name="Custom 3">
      <a:majorFont>
        <a:latin typeface="Elephant"/>
        <a:ea typeface=""/>
        <a:cs typeface=""/>
      </a:majorFont>
      <a:minorFont>
        <a:latin typeface="Univers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meoVTI" id="{63E3BFD8-7F9C-46D1-A4F3-04054403C108}" vid="{C505C190-EE38-45FD-8294-6454536D04B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ab5d-c363-4cb9-b177-8b68990486e8" xsi:nil="true"/>
    <Notes xmlns="03dfb928-5554-4a87-8e9a-edea6c8e3105" xsi:nil="true"/>
    <lcf76f155ced4ddcb4097134ff3c332f xmlns="03dfb928-5554-4a87-8e9a-edea6c8e310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FFC962BD627F4EA76B28DDC6E46AD9" ma:contentTypeVersion="19" ma:contentTypeDescription="Create a new document." ma:contentTypeScope="" ma:versionID="98f7814d9b3f7d69998abb97e8faa05e">
  <xsd:schema xmlns:xsd="http://www.w3.org/2001/XMLSchema" xmlns:xs="http://www.w3.org/2001/XMLSchema" xmlns:p="http://schemas.microsoft.com/office/2006/metadata/properties" xmlns:ns2="03dfb928-5554-4a87-8e9a-edea6c8e3105" xmlns:ns3="d876ab5d-c363-4cb9-b177-8b68990486e8" targetNamespace="http://schemas.microsoft.com/office/2006/metadata/properties" ma:root="true" ma:fieldsID="7a1f73ef7e3d4d53f5353fcaa79f08f2" ns2:_="" ns3:_="">
    <xsd:import namespace="03dfb928-5554-4a87-8e9a-edea6c8e3105"/>
    <xsd:import namespace="d876ab5d-c363-4cb9-b177-8b68990486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Not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dfb928-5554-4a87-8e9a-edea6c8e3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b9d03e-f63d-43c7-9a43-349d0cf1a4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24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ab5d-c363-4cb9-b177-8b68990486e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4f986b7-49b9-4d1a-ab3f-e07ca83f5583}" ma:internalName="TaxCatchAll" ma:showField="CatchAllData" ma:web="d876ab5d-c363-4cb9-b177-8b68990486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AD4E4A-B6A7-4D5A-8510-FFF6F214087A}">
  <ds:schemaRefs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d876ab5d-c363-4cb9-b177-8b68990486e8"/>
    <ds:schemaRef ds:uri="http://schemas.openxmlformats.org/package/2006/metadata/core-properties"/>
    <ds:schemaRef ds:uri="03dfb928-5554-4a87-8e9a-edea6c8e310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A123371-D43C-431E-BFE9-1255C176D1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13FF19-336B-477F-8F20-BE42C58B5BB5}">
  <ds:schemaRefs>
    <ds:schemaRef ds:uri="03dfb928-5554-4a87-8e9a-edea6c8e3105"/>
    <ds:schemaRef ds:uri="d876ab5d-c363-4cb9-b177-8b68990486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640</Words>
  <Application>Microsoft Office PowerPoint</Application>
  <PresentationFormat>Widescreen</PresentationFormat>
  <Paragraphs>126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Elephant</vt:lpstr>
      <vt:lpstr>Source Sans Pro</vt:lpstr>
      <vt:lpstr>Symbol</vt:lpstr>
      <vt:lpstr>Univers Condensed</vt:lpstr>
      <vt:lpstr>Wingdings</vt:lpstr>
      <vt:lpstr>MimeoVTI</vt:lpstr>
      <vt:lpstr>State Economic Development  Executives(SEDE) Network</vt:lpstr>
      <vt:lpstr>What does SEDE Offer? </vt:lpstr>
      <vt:lpstr>Subject Matter Expertise</vt:lpstr>
      <vt:lpstr>Web Content</vt:lpstr>
      <vt:lpstr>Webinars/Roundtables/Meetings</vt:lpstr>
      <vt:lpstr>Select Research/Convenings</vt:lpstr>
      <vt:lpstr>Databases</vt:lpstr>
      <vt:lpstr>Leadership Curriculum</vt:lpstr>
      <vt:lpstr>Semi-annual Network Meetings</vt:lpstr>
      <vt:lpstr>SEDE Management</vt:lpstr>
      <vt:lpstr>Annual Resource Requirements and  Need for Direct State Investment</vt:lpstr>
      <vt:lpstr>Membership Guidance</vt:lpstr>
      <vt:lpstr>State Economic Development  Executives(SEDE) Network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Economic Development  Executives(SEDE) Network</dc:title>
  <dc:creator>Bob Isaacson</dc:creator>
  <cp:lastModifiedBy>Bob Isaacson</cp:lastModifiedBy>
  <cp:revision>1</cp:revision>
  <cp:lastPrinted>2024-06-11T15:46:07Z</cp:lastPrinted>
  <dcterms:created xsi:type="dcterms:W3CDTF">2024-06-11T15:02:29Z</dcterms:created>
  <dcterms:modified xsi:type="dcterms:W3CDTF">2024-06-17T17:18:20Z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0x010100BFFFC962BD627F4EA76B28DDC6E46AD9</vt:lpwstr>
  </property>
  <property fmtid="{D5CDD505-2E9C-101B-9397-08002B2CF9AE}" pid="3" name="MediaServiceImageTags">
    <vt:lpwstr/>
  </property>
</Properties>
</file>